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1A9F7-B26B-43DF-9E62-E0502617F041}"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162996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A9F7-B26B-43DF-9E62-E0502617F041}"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9596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A9F7-B26B-43DF-9E62-E0502617F041}"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399214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1A9F7-B26B-43DF-9E62-E0502617F041}"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6766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61A9F7-B26B-43DF-9E62-E0502617F041}" type="datetimeFigureOut">
              <a:rPr lang="en-US" smtClean="0"/>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69436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1A9F7-B26B-43DF-9E62-E0502617F041}"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255036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1A9F7-B26B-43DF-9E62-E0502617F041}" type="datetimeFigureOut">
              <a:rPr lang="en-US" smtClean="0"/>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311207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1A9F7-B26B-43DF-9E62-E0502617F041}" type="datetimeFigureOut">
              <a:rPr lang="en-US" smtClean="0"/>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37865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1A9F7-B26B-43DF-9E62-E0502617F041}" type="datetimeFigureOut">
              <a:rPr lang="en-US" smtClean="0"/>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56212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1A9F7-B26B-43DF-9E62-E0502617F041}"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1313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61A9F7-B26B-43DF-9E62-E0502617F041}" type="datetimeFigureOut">
              <a:rPr lang="en-US" smtClean="0"/>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6B219-843C-439F-A016-54561EFD5E24}" type="slidenum">
              <a:rPr lang="en-US" smtClean="0"/>
              <a:t>‹#›</a:t>
            </a:fld>
            <a:endParaRPr lang="en-US"/>
          </a:p>
        </p:txBody>
      </p:sp>
    </p:spTree>
    <p:extLst>
      <p:ext uri="{BB962C8B-B14F-4D97-AF65-F5344CB8AC3E}">
        <p14:creationId xmlns:p14="http://schemas.microsoft.com/office/powerpoint/2010/main" val="352956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1A9F7-B26B-43DF-9E62-E0502617F041}" type="datetimeFigureOut">
              <a:rPr lang="en-US" smtClean="0"/>
              <a:t>7/17/2020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6B219-843C-439F-A016-54561EFD5E24}" type="slidenum">
              <a:rPr lang="en-US" smtClean="0"/>
              <a:t>‹#›</a:t>
            </a:fld>
            <a:endParaRPr lang="en-US"/>
          </a:p>
        </p:txBody>
      </p:sp>
    </p:spTree>
    <p:extLst>
      <p:ext uri="{BB962C8B-B14F-4D97-AF65-F5344CB8AC3E}">
        <p14:creationId xmlns:p14="http://schemas.microsoft.com/office/powerpoint/2010/main" val="1737287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THEORIES OF COMMUNICATION</a:t>
            </a:r>
            <a:endParaRPr lang="en-US" dirty="0"/>
          </a:p>
        </p:txBody>
      </p:sp>
      <p:sp>
        <p:nvSpPr>
          <p:cNvPr id="3" name="Subtitle 2"/>
          <p:cNvSpPr>
            <a:spLocks noGrp="1"/>
          </p:cNvSpPr>
          <p:nvPr>
            <p:ph type="subTitle" idx="1"/>
          </p:nvPr>
        </p:nvSpPr>
        <p:spPr/>
        <p:txBody>
          <a:bodyPr/>
          <a:lstStyle/>
          <a:p>
            <a:r>
              <a:rPr lang="en-US" dirty="0" smtClean="0"/>
              <a:t>PRESNTED BY KAINAT NASEER MAJOKA</a:t>
            </a:r>
            <a:endParaRPr lang="en-US" dirty="0"/>
          </a:p>
        </p:txBody>
      </p:sp>
    </p:spTree>
    <p:extLst>
      <p:ext uri="{BB962C8B-B14F-4D97-AF65-F5344CB8AC3E}">
        <p14:creationId xmlns:p14="http://schemas.microsoft.com/office/powerpoint/2010/main" val="381460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2497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Bullet/ hypodermic theory</a:t>
            </a:r>
          </a:p>
          <a:p>
            <a:r>
              <a:rPr lang="en-US" dirty="0" smtClean="0"/>
              <a:t>Two step flow theory </a:t>
            </a:r>
          </a:p>
          <a:p>
            <a:r>
              <a:rPr lang="en-US" dirty="0" smtClean="0"/>
              <a:t>Agenda setting theory </a:t>
            </a:r>
          </a:p>
          <a:p>
            <a:r>
              <a:rPr lang="en-US" dirty="0" smtClean="0"/>
              <a:t>Cultivation theory</a:t>
            </a:r>
          </a:p>
          <a:p>
            <a:r>
              <a:rPr lang="en-US" dirty="0" smtClean="0"/>
              <a:t>Social learning theory </a:t>
            </a:r>
          </a:p>
          <a:p>
            <a:r>
              <a:rPr lang="en-US" dirty="0" smtClean="0"/>
              <a:t>conclusion</a:t>
            </a:r>
          </a:p>
          <a:p>
            <a:endParaRPr lang="en-US" dirty="0"/>
          </a:p>
          <a:p>
            <a:pPr marL="0" indent="0">
              <a:buNone/>
            </a:pPr>
            <a:endParaRPr lang="en-US" dirty="0"/>
          </a:p>
        </p:txBody>
      </p:sp>
    </p:spTree>
    <p:extLst>
      <p:ext uri="{BB962C8B-B14F-4D97-AF65-F5344CB8AC3E}">
        <p14:creationId xmlns:p14="http://schemas.microsoft.com/office/powerpoint/2010/main" val="345015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Since the world war 2 several studies have been conducted in the field of communication . </a:t>
            </a:r>
          </a:p>
          <a:p>
            <a:r>
              <a:rPr lang="en-US" dirty="0" smtClean="0"/>
              <a:t>Most of studies are based on the media on the human society </a:t>
            </a:r>
          </a:p>
          <a:p>
            <a:r>
              <a:rPr lang="en-US" dirty="0" smtClean="0"/>
              <a:t>One of earliest studies in this category is </a:t>
            </a:r>
          </a:p>
          <a:p>
            <a:r>
              <a:rPr lang="en-US" dirty="0" smtClean="0"/>
              <a:t>Hypodermic / bullet theory</a:t>
            </a:r>
          </a:p>
          <a:p>
            <a:r>
              <a:rPr lang="en-US" dirty="0" smtClean="0"/>
              <a:t>Two step flow theory</a:t>
            </a:r>
          </a:p>
          <a:p>
            <a:pPr marL="0" indent="0">
              <a:buNone/>
            </a:pPr>
            <a:endParaRPr lang="en-US" dirty="0"/>
          </a:p>
        </p:txBody>
      </p:sp>
    </p:spTree>
    <p:extLst>
      <p:ext uri="{BB962C8B-B14F-4D97-AF65-F5344CB8AC3E}">
        <p14:creationId xmlns:p14="http://schemas.microsoft.com/office/powerpoint/2010/main" val="105605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HPODERMIC /BULLET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The Frankfurt school proposed the bullet theory. The model emerged from  the Marxist Frankfurt school of intellectual in the 1930 to explain the  rise of Nazism in Germany .</a:t>
            </a:r>
          </a:p>
          <a:p>
            <a:r>
              <a:rPr lang="en-US" dirty="0" smtClean="0"/>
              <a:t>The bullet theory holds that mass media are so powerful the they can shoot or inject their message straight into the viewer’s head .</a:t>
            </a:r>
          </a:p>
          <a:p>
            <a:r>
              <a:rPr lang="en-US" dirty="0" smtClean="0"/>
              <a:t>The passive  viewers are immediately influenced by the message .</a:t>
            </a:r>
          </a:p>
          <a:p>
            <a:r>
              <a:rPr lang="en-US" dirty="0" smtClean="0"/>
              <a:t>This first communication theory , which was developed at the time  when media was becoming a reckoned with.</a:t>
            </a:r>
          </a:p>
          <a:p>
            <a:r>
              <a:rPr lang="en-US" dirty="0" smtClean="0"/>
              <a:t>This model holds that an intended message is directly received and wholly accepted by the receiver.</a:t>
            </a:r>
            <a:endParaRPr lang="en-US" dirty="0"/>
          </a:p>
        </p:txBody>
      </p:sp>
    </p:spTree>
    <p:extLst>
      <p:ext uri="{BB962C8B-B14F-4D97-AF65-F5344CB8AC3E}">
        <p14:creationId xmlns:p14="http://schemas.microsoft.com/office/powerpoint/2010/main" val="62066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step flow theory </a:t>
            </a:r>
            <a:endParaRPr lang="en-US" dirty="0"/>
          </a:p>
        </p:txBody>
      </p:sp>
      <p:sp>
        <p:nvSpPr>
          <p:cNvPr id="3" name="Content Placeholder 2"/>
          <p:cNvSpPr>
            <a:spLocks noGrp="1"/>
          </p:cNvSpPr>
          <p:nvPr>
            <p:ph idx="1"/>
          </p:nvPr>
        </p:nvSpPr>
        <p:spPr/>
        <p:txBody>
          <a:bodyPr/>
          <a:lstStyle/>
          <a:p>
            <a:r>
              <a:rPr lang="en-US" dirty="0" smtClean="0"/>
              <a:t>The main author of the theory were Paul lazaefield and Katz .This theory was first state that ‘’ perhaps media  did not exert the kind of influence on the audience as way generally believed’’.</a:t>
            </a:r>
          </a:p>
          <a:p>
            <a:r>
              <a:rPr lang="en-US" dirty="0" smtClean="0"/>
              <a:t>The audience arrived at  decision not directly under the influence of mass media but more by means of interaction among themselves .</a:t>
            </a:r>
          </a:p>
          <a:p>
            <a:r>
              <a:rPr lang="en-US" dirty="0" smtClean="0"/>
              <a:t>This was the finding of the a study conducted way back in the 1940 ‘s during the U.S presendtial  elections.</a:t>
            </a:r>
            <a:endParaRPr lang="en-US" dirty="0"/>
          </a:p>
        </p:txBody>
      </p:sp>
    </p:spTree>
    <p:extLst>
      <p:ext uri="{BB962C8B-B14F-4D97-AF65-F5344CB8AC3E}">
        <p14:creationId xmlns:p14="http://schemas.microsoft.com/office/powerpoint/2010/main" val="2592304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setting theory</a:t>
            </a:r>
            <a:endParaRPr lang="en-US" dirty="0"/>
          </a:p>
        </p:txBody>
      </p:sp>
      <p:sp>
        <p:nvSpPr>
          <p:cNvPr id="3" name="Content Placeholder 2"/>
          <p:cNvSpPr>
            <a:spLocks noGrp="1"/>
          </p:cNvSpPr>
          <p:nvPr>
            <p:ph idx="1"/>
          </p:nvPr>
        </p:nvSpPr>
        <p:spPr/>
        <p:txBody>
          <a:bodyPr/>
          <a:lstStyle/>
          <a:p>
            <a:r>
              <a:rPr lang="en-US" dirty="0" smtClean="0"/>
              <a:t>The 1</a:t>
            </a:r>
            <a:r>
              <a:rPr lang="en-US" baseline="30000" dirty="0" smtClean="0"/>
              <a:t>st</a:t>
            </a:r>
            <a:r>
              <a:rPr lang="en-US" dirty="0" smtClean="0"/>
              <a:t> systematic study of agenda setting was conducted by Malcom and Donald Shaw during of 1968 .</a:t>
            </a:r>
          </a:p>
          <a:p>
            <a:r>
              <a:rPr lang="en-US" dirty="0" smtClean="0"/>
              <a:t>Powerful influence of the media .</a:t>
            </a:r>
          </a:p>
          <a:p>
            <a:r>
              <a:rPr lang="en-US" dirty="0" smtClean="0"/>
              <a:t>Media tells us what issues are important . </a:t>
            </a:r>
          </a:p>
          <a:p>
            <a:endParaRPr lang="en-US" dirty="0"/>
          </a:p>
        </p:txBody>
      </p:sp>
    </p:spTree>
    <p:extLst>
      <p:ext uri="{BB962C8B-B14F-4D97-AF65-F5344CB8AC3E}">
        <p14:creationId xmlns:p14="http://schemas.microsoft.com/office/powerpoint/2010/main" val="142601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Cultivation theory</a:t>
            </a:r>
            <a:endParaRPr lang="en-US" dirty="0"/>
          </a:p>
        </p:txBody>
      </p:sp>
      <p:sp>
        <p:nvSpPr>
          <p:cNvPr id="3" name="Content Placeholder 2"/>
          <p:cNvSpPr>
            <a:spLocks noGrp="1"/>
          </p:cNvSpPr>
          <p:nvPr>
            <p:ph idx="1"/>
          </p:nvPr>
        </p:nvSpPr>
        <p:spPr/>
        <p:txBody>
          <a:bodyPr>
            <a:normAutofit fontScale="92500"/>
          </a:bodyPr>
          <a:lstStyle/>
          <a:p>
            <a:r>
              <a:rPr lang="en-US" dirty="0" smtClean="0"/>
              <a:t>This theory was formulated by George Gebner .</a:t>
            </a:r>
          </a:p>
          <a:p>
            <a:r>
              <a:rPr lang="en-US" dirty="0" smtClean="0"/>
              <a:t>Television shapes the concept of social reality.</a:t>
            </a:r>
          </a:p>
          <a:p>
            <a:r>
              <a:rPr lang="en-US" dirty="0" smtClean="0"/>
              <a:t>Person watching television excessively got information from it which shaped his perception on reality.</a:t>
            </a:r>
          </a:p>
          <a:p>
            <a:r>
              <a:rPr lang="en-US" dirty="0" smtClean="0"/>
              <a:t>Television modified ones views of the world that he lived in </a:t>
            </a:r>
          </a:p>
          <a:p>
            <a:r>
              <a:rPr lang="en-US" dirty="0" smtClean="0"/>
              <a:t>Types of viewers </a:t>
            </a:r>
          </a:p>
          <a:p>
            <a:r>
              <a:rPr lang="en-US" dirty="0" smtClean="0"/>
              <a:t>Heavy </a:t>
            </a:r>
          </a:p>
          <a:p>
            <a:r>
              <a:rPr lang="en-US" dirty="0" smtClean="0"/>
              <a:t>Light </a:t>
            </a:r>
          </a:p>
          <a:p>
            <a:r>
              <a:rPr lang="en-US" dirty="0" smtClean="0"/>
              <a:t>Categorized on the basis of time devoted to television watching everyday.</a:t>
            </a:r>
            <a:endParaRPr lang="en-US" dirty="0"/>
          </a:p>
        </p:txBody>
      </p:sp>
    </p:spTree>
    <p:extLst>
      <p:ext uri="{BB962C8B-B14F-4D97-AF65-F5344CB8AC3E}">
        <p14:creationId xmlns:p14="http://schemas.microsoft.com/office/powerpoint/2010/main" val="98135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CONCLUSION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6764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673878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357</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THEORIES OF COMMUNICATION</vt:lpstr>
      <vt:lpstr>CONTENT</vt:lpstr>
      <vt:lpstr>INTRODUCTION</vt:lpstr>
      <vt:lpstr>HPODERMIC /BULLET THEORY</vt:lpstr>
      <vt:lpstr>Two step flow theory </vt:lpstr>
      <vt:lpstr>Agenda setting theory</vt:lpstr>
      <vt:lpstr>Cultivation theory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COMMUNICATION</dc:title>
  <dc:creator>Windows User</dc:creator>
  <cp:lastModifiedBy>Windows User</cp:lastModifiedBy>
  <cp:revision>9</cp:revision>
  <dcterms:created xsi:type="dcterms:W3CDTF">2020-07-17T01:38:13Z</dcterms:created>
  <dcterms:modified xsi:type="dcterms:W3CDTF">2020-07-17T02:58:10Z</dcterms:modified>
</cp:coreProperties>
</file>