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Communication?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Introduction to Conventional and digital communication</a:t>
            </a:r>
          </a:p>
          <a:p>
            <a:r>
              <a:rPr lang="en-US" dirty="0" err="1" smtClean="0"/>
              <a:t>Bs</a:t>
            </a:r>
            <a:r>
              <a:rPr lang="en-US" dirty="0" smtClean="0"/>
              <a:t>-I, department of communication and media studies, university of Sargodha, </a:t>
            </a:r>
            <a:r>
              <a:rPr lang="en-US" dirty="0" err="1" smtClean="0"/>
              <a:t>pakistan</a:t>
            </a:r>
            <a:endParaRPr lang="en-US" dirty="0" smtClean="0"/>
          </a:p>
          <a:p>
            <a:r>
              <a:rPr lang="en-US" dirty="0" smtClean="0"/>
              <a:t>dr. </a:t>
            </a:r>
            <a:r>
              <a:rPr lang="en-US" dirty="0" err="1" smtClean="0"/>
              <a:t>mudassar</a:t>
            </a:r>
            <a:r>
              <a:rPr lang="en-US" dirty="0" smtClean="0"/>
              <a:t> H. shah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846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history of human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Invention of language </a:t>
            </a:r>
          </a:p>
          <a:p>
            <a:r>
              <a:rPr lang="en-US" dirty="0" smtClean="0"/>
              <a:t>Communication in </a:t>
            </a:r>
            <a:r>
              <a:rPr lang="en-US" smtClean="0"/>
              <a:t>primitive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087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898</TotalTime>
  <Words>43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What is Communication?</vt:lpstr>
      <vt:lpstr>A brief history of human Communication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Communication?</dc:title>
  <dc:creator>lenovo</dc:creator>
  <cp:lastModifiedBy>lenovo</cp:lastModifiedBy>
  <cp:revision>2</cp:revision>
  <dcterms:created xsi:type="dcterms:W3CDTF">2020-11-13T10:28:21Z</dcterms:created>
  <dcterms:modified xsi:type="dcterms:W3CDTF">2020-11-14T01:27:17Z</dcterms:modified>
</cp:coreProperties>
</file>