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8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5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5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2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5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16B2-21AB-43CF-82DD-CCBA25E7859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4CEE-DFC2-4298-9812-133FB8D2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7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550" y="549486"/>
            <a:ext cx="9144000" cy="2387600"/>
          </a:xfrm>
        </p:spPr>
        <p:txBody>
          <a:bodyPr/>
          <a:lstStyle/>
          <a:p>
            <a:r>
              <a:rPr lang="en-US" dirty="0" smtClean="0"/>
              <a:t>Acculturation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6920" y="3789802"/>
            <a:ext cx="6801080" cy="14679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Adopted by</a:t>
            </a:r>
          </a:p>
          <a:p>
            <a:r>
              <a:rPr lang="en-US" dirty="0" smtClean="0"/>
              <a:t>Ms. Shahida Perveen</a:t>
            </a:r>
          </a:p>
          <a:p>
            <a:r>
              <a:rPr lang="en-US" dirty="0" smtClean="0"/>
              <a:t>Department of Psychology</a:t>
            </a:r>
          </a:p>
          <a:p>
            <a:r>
              <a:rPr lang="en-US" dirty="0" smtClean="0"/>
              <a:t>University of Sargodha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6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uestions Assessing&#10;Acculturation&#10;What language do you speak?&#10;What language do you prefer?&#10;How do you self identify?&#10;Whic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64" y="53885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9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ssessing Acculturation&#10;Whom do you now associate with in the outside&#10;community?&#10;What is your music/television/movie pref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31" y="69308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2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forming Your Understanding&#10; Individualism&#10;   A world view that respects personal goals and&#10;   individual uniqueness mo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00" y="56088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8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derstanding: Self-Concept&#10;&#10;Individualism&#10;  The self is independent from a group&#10;Collectivism&#10;  The self is a part of a 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53" y="47274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4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Understanding: Relationships&#10; Individualism              Collectivism&#10;   Autonomous in              Interpersonal harmony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18" y="5058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4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derstanding: Communication&#10;Style&#10; Individualism            Collectivism&#10;   Direct communication     Indirect&#10;   style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40" y="7702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2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cculturative Stress&#10;&#10;      The variation in and intensity of this stress rests heavily&#10;      on the similarities or dis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71" y="70410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2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cculturative Stress&#10;&#10;&#10;  The more radical and different the host culture is in&#10;comparison to the newcomers native cultur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72" y="88037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26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icro-cultural Assessment&#10;What is culture and where can we ﬁnd it?&#10;  Own cultural background&#10;  Culture of the Workplace&#10;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17" y="48376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5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cro-cultural Assessment&#10;What is culture and where can we ﬁnd it?&#10;  Own cultural background&#10;  Culture of the Workplace&#10;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86" y="102790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7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culturation Deﬁned&#10;&#10;socialization: the&#10;adoption of the&#10;behavior patterns of&#10;the surrounding culture&#10;the process of&#10;assi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1" y="109192"/>
            <a:ext cx="8448599" cy="651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28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54" y="2181341"/>
            <a:ext cx="7167390" cy="2409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The end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1107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culturation Deﬁned&#10;culture change that occurs when two populations&#10;come into contact and has been treated in two&#10;ways:&#10;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05" y="94008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other Term&#10;&#10;Acculturative Stress: Stress due to the acculturation&#10;process between two cultures. Psychocultural stress&#10;d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47" y="54986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9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ohn Berry’s Model of&#10;Acculturation&#10;Based on two principles&#10;  Cultural Maintenance&#10;    the extent individuals value and w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62" y="73715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5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ultural Maintenance / Contact-&#10;Participation&#10;&#10; Principles Lead to Two Deﬁning Questions:&#10;   Cultural Maintenance: Is it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85" y="36512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3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rry’s Model of Acculturation&#10;                    Cultural       Cultural&#10;                  Maintenance    Maintenance&#10;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3" y="51681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9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ponse&#10;Integration/biculturations- retain many personal, cultural&#10;values but adapts the dominant culture by learning&#10;ne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16" y="9763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7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ssessing Acculturation&#10;Language             Media usage&#10;Religious Beliefs    Social relations&#10;Educational status   Gend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15" y="56088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31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</Words>
  <Application>Microsoft Office PowerPoint</Application>
  <PresentationFormat>Widescreen</PresentationFormat>
  <Paragraphs>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Acculturation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Shahida</dc:creator>
  <cp:lastModifiedBy>Shahida</cp:lastModifiedBy>
  <cp:revision>3</cp:revision>
  <dcterms:created xsi:type="dcterms:W3CDTF">2020-11-09T19:20:57Z</dcterms:created>
  <dcterms:modified xsi:type="dcterms:W3CDTF">2020-12-02T18:31:41Z</dcterms:modified>
</cp:coreProperties>
</file>