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16B4-B050-460E-9294-C773DA5A3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18E0D-ED0F-485E-B0A8-93F4DB530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E5ED0-6FA3-4CCE-8E05-998C2CE3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9B9AA-965C-4BAD-80E3-B40B4740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9CFEC-1F44-4637-868B-08622F1C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1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270AE-F360-4874-A945-D930EABA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8EF17-20E1-48E8-91BE-7CFC917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8B7BB-7071-46C5-86F7-67DBF05CB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F471B-AB2F-4B4E-B842-10B3842A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F0315-FD6F-4D86-B9B4-6E521CD1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4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23F722-6A70-4A97-9936-F820F165F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4990E-6F4C-43ED-BCC8-B46F01A1B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076F4-3CA4-4895-B217-6335BB10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1C1AF-E5BD-432E-BFBA-B75A2D58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2BA77-1C8B-4E3C-B52C-7777A906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5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759D1-7B27-44CD-BB57-23F290376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C8A34-A7A5-4E35-B37B-E705E3C6D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BC978-43C0-4425-9382-6221D9D1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C269F-93A7-42E7-84B3-AFF50555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2B1C4-50E7-4074-A0CC-2BAD7ACD1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4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57F25-C204-44B5-B6AB-26C0714A9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74BBF-BE82-4DB1-A9EA-38CD81AB0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36E27-4263-4989-8236-B856556D6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5938E-FF8B-423A-9EFB-9C375CAF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38056-D431-4A06-8E5D-9D28CD4E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4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F91C-F2CF-46C2-AFE9-526DB674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57062-186E-48ED-A17B-FF12CAF37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D751F-A2DD-4B17-A6F9-91696B915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50992-B566-47E6-80E8-291757A0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5670D-0795-4F7C-BB1B-A72DD424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EDD88-C383-4869-A59D-940DEBB3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5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25AD-AD3C-42C1-901D-C9ABCACEB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A75B3-5280-42FC-896C-A7CF697C1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DB451-A296-4BB4-8D29-D8B83816B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734BE-3DB9-4A34-B63E-DF63B0219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CE732-158B-4E79-826B-E9D27DF4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858F5E-F5D7-46EB-B28B-DE53B162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E9BA2F-30E9-4FA4-9F2A-4FB735D6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B9658E-A6D3-4007-95C1-5B6E3368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7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7C9E-52DD-4F98-869F-F91F45617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FCECF-8226-4D50-A1C3-CA412D9A0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0127F-C401-4A94-80E3-2B745BE1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252FB-3377-48CB-A77F-20D4CDF7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4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E3E2D-9032-42D9-9833-F29F1F19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FA7212-D0A0-4E45-AFF3-B7913979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62F84-F873-4A4B-BE0E-46238E8D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D5CE-FE4D-48E7-A17F-283AA2FE6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9A47D-A787-42F0-B625-A2588C99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2D936-FAA4-404A-96DC-CCD254C76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7EA2D-C949-44E4-B1E4-819FE60C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A8F5F-675D-41A4-82F8-FFD08D37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EA38D-84D8-45AA-B3C3-62002175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6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FB07C-2B64-411B-9877-8F0C238F0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F0C46A-7357-4A71-8929-46F77D0EC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324EE-209C-4721-99D6-6BC1D2105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AA4BB-AA8A-4CB6-800C-1F1FDD91B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DCFDD-7DBB-4F09-8BB4-3B6B7A99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01E43-43C2-4189-A776-B87DBB75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9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8FB443-452D-438D-A723-E4D6902BC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D2049-26F8-4CB9-B349-1DC2EB50E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49E12-46F2-4017-8F42-097F72766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D389-282D-459B-A40C-D2972A48956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A3474-04B2-4C9B-BA9B-0C42B159E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62B3A-976B-4561-A392-A5010C929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0099-969D-4188-8608-A4187E6B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3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BDFD7-3BE8-4732-BE2B-F86F46E0C5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of Islamic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 of education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1F7D0-6920-4E82-B759-4FFB462DD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code: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400" b="1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</a:t>
            </a:r>
            <a:r>
              <a:rPr lang="en-US" sz="2400" b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-6220</a:t>
            </a:r>
          </a:p>
          <a:p>
            <a:pPr algn="r"/>
            <a:r>
              <a:rPr lang="en-US" sz="2400" b="1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 Social Work SS(2020-24)</a:t>
            </a:r>
          </a:p>
          <a:p>
            <a:pPr algn="r"/>
            <a:r>
              <a:rPr lang="en-US" sz="2400" b="1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Instructor: Amber Farooq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8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BFE98-86D6-4745-9D80-11FF2C6A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of Islamic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 of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45B8-3DC6-4E76-9E52-76360A1B8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1.METAPHYSICS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ONTOLOGY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and his attributes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EPISTEMOLOGY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concept of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AXIOLOGY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137846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D0660A-1FBF-4EC5-9F19-C01F3C559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57225"/>
            <a:ext cx="12192000" cy="73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52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64FC4-B463-4D8C-9C4B-030A500B3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75"/>
            <a:ext cx="9896475" cy="6072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2.EPISTEMOLOGY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Deductive knowledge: Knowledge by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inference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Observatory knowledge: Knowledge by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 (Ain al-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Empirical knowledge: Knowledge by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experience or intuition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347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E266198-F505-43F4-AA78-9DAA88142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952500"/>
            <a:ext cx="12192000" cy="808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5B48-8B96-4071-81DB-B71016EA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OF ISLAMIC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FA701-BDB1-4478-B797-81F19CC45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Maktab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primary education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Madarsas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89869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BF7D2D2-E116-499D-84A1-274B334A8108}"/>
              </a:ext>
            </a:extLst>
          </p:cNvPr>
          <p:cNvSpPr txBox="1"/>
          <p:nvPr/>
        </p:nvSpPr>
        <p:spPr>
          <a:xfrm>
            <a:off x="485775" y="285750"/>
            <a:ext cx="946784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Spiritual father.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qualities of teacher : tolerance, patience,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hardworking, honesty and punctuality.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Character building is given importance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Oral or written tests</a:t>
            </a:r>
          </a:p>
        </p:txBody>
      </p:sp>
    </p:spTree>
    <p:extLst>
      <p:ext uri="{BB962C8B-B14F-4D97-AF65-F5344CB8AC3E}">
        <p14:creationId xmlns:p14="http://schemas.microsoft.com/office/powerpoint/2010/main" val="1923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140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Areas of Islamic philosophy of education</vt:lpstr>
      <vt:lpstr>Areas of Islamic philosophy of education</vt:lpstr>
      <vt:lpstr>PowerPoint Presentation</vt:lpstr>
      <vt:lpstr>PowerPoint Presentation</vt:lpstr>
      <vt:lpstr>PowerPoint Presentation</vt:lpstr>
      <vt:lpstr>ORGANIZATION OF ISLAMIC EDUCATION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Foundations of Education</dc:title>
  <dc:creator>Amber Farooq</dc:creator>
  <cp:lastModifiedBy>Dell</cp:lastModifiedBy>
  <cp:revision>29</cp:revision>
  <dcterms:created xsi:type="dcterms:W3CDTF">2020-10-18T13:43:16Z</dcterms:created>
  <dcterms:modified xsi:type="dcterms:W3CDTF">2020-12-02T09:23:16Z</dcterms:modified>
</cp:coreProperties>
</file>