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0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5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542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7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0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82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3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0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6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1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5C417B-7EE8-4450-B5BD-EB6592C74DF3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1DBDB60-D07B-4A7A-BBE4-5009139C5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7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9" y="1205948"/>
            <a:ext cx="10673592" cy="2478156"/>
          </a:xfrm>
        </p:spPr>
        <p:txBody>
          <a:bodyPr>
            <a:normAutofit/>
          </a:bodyPr>
          <a:lstStyle/>
          <a:p>
            <a:r>
              <a:rPr lang="en-GB" dirty="0"/>
              <a:t>The Seven C’s of Effective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LECTURE 6</a:t>
            </a:r>
          </a:p>
        </p:txBody>
      </p:sp>
    </p:spTree>
    <p:extLst>
      <p:ext uri="{BB962C8B-B14F-4D97-AF65-F5344CB8AC3E}">
        <p14:creationId xmlns:p14="http://schemas.microsoft.com/office/powerpoint/2010/main" val="1010862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Conciseness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unnecessary repetition:</a:t>
            </a:r>
          </a:p>
          <a:p>
            <a:r>
              <a:rPr lang="en-US" dirty="0"/>
              <a:t>Sometimes repetition is necessary for emphasis but repetition of the same thing makes communication wordy, boring and uninviting.</a:t>
            </a:r>
          </a:p>
          <a:p>
            <a:endParaRPr lang="en-US" dirty="0"/>
          </a:p>
          <a:p>
            <a:pPr lvl="1"/>
            <a:r>
              <a:rPr lang="en-US" dirty="0"/>
              <a:t>Use pronouns shorter name after you have once mentioned the long one.</a:t>
            </a:r>
          </a:p>
          <a:p>
            <a:pPr lvl="1"/>
            <a:r>
              <a:rPr lang="en-US" dirty="0"/>
              <a:t>Cut out needless repetition of phrases and sentences.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5357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Preparing message from receivers perspective is consideration.</a:t>
            </a:r>
          </a:p>
          <a:p>
            <a:r>
              <a:rPr lang="en-US" dirty="0"/>
              <a:t>Thinking about other people, their wishes and feelings.</a:t>
            </a:r>
          </a:p>
          <a:p>
            <a:pPr lvl="1"/>
            <a:r>
              <a:rPr lang="en-US" dirty="0"/>
              <a:t>Considerate……………Thoughtful</a:t>
            </a:r>
          </a:p>
          <a:p>
            <a:pPr lvl="1"/>
            <a:r>
              <a:rPr lang="en-US" dirty="0"/>
              <a:t>Inconsiderate………… Thoughtless or reckless</a:t>
            </a:r>
          </a:p>
          <a:p>
            <a:r>
              <a:rPr lang="en-US" dirty="0"/>
              <a:t>To be considerate, the sender should be aware of the desires, problems, circumstances, emotions, and probable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‘you’ instead of ‘I’ and ‘we’.</a:t>
            </a:r>
          </a:p>
          <a:p>
            <a:r>
              <a:rPr lang="en-US" dirty="0"/>
              <a:t>Indicate your interest in the benefit of receiver.</a:t>
            </a:r>
          </a:p>
          <a:p>
            <a:r>
              <a:rPr lang="en-US" dirty="0"/>
              <a:t>Emphasize positive and pleasant facts.</a:t>
            </a:r>
          </a:p>
          <a:p>
            <a:r>
              <a:rPr lang="en-US" dirty="0"/>
              <a:t>It is because of the receiver’s interest in his benefits, respectfulness and communication based on motivation.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Concreteness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Concreteness means specific, definite and vivid rather than vague and general.</a:t>
            </a:r>
          </a:p>
          <a:p>
            <a:r>
              <a:rPr lang="en-US"/>
              <a:t>It lays emphasis </a:t>
            </a:r>
            <a:r>
              <a:rPr lang="en-US" dirty="0"/>
              <a:t>on detonative (direct &amp; specific)  instead of connotative (ideas and notions).</a:t>
            </a:r>
          </a:p>
          <a:p>
            <a:r>
              <a:rPr lang="en-US" dirty="0"/>
              <a:t>Example of concreteness:</a:t>
            </a:r>
          </a:p>
          <a:p>
            <a:pPr lvl="1"/>
            <a:r>
              <a:rPr lang="en-US" dirty="0"/>
              <a:t>Person</a:t>
            </a:r>
          </a:p>
          <a:p>
            <a:pPr lvl="1"/>
            <a:r>
              <a:rPr lang="en-US" dirty="0"/>
              <a:t>Female</a:t>
            </a:r>
          </a:p>
          <a:p>
            <a:pPr lvl="1"/>
            <a:r>
              <a:rPr lang="en-US" dirty="0"/>
              <a:t>Mother</a:t>
            </a:r>
          </a:p>
          <a:p>
            <a:pPr lvl="1"/>
            <a:r>
              <a:rPr lang="en-US" dirty="0"/>
              <a:t>Sister</a:t>
            </a:r>
          </a:p>
          <a:p>
            <a:pPr lvl="1"/>
            <a:r>
              <a:rPr lang="en-US" dirty="0"/>
              <a:t>Wife</a:t>
            </a:r>
          </a:p>
          <a:p>
            <a:pPr lvl="1"/>
            <a:r>
              <a:rPr lang="en-US" dirty="0"/>
              <a:t>Widow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Concreteness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dirty="0"/>
          </a:p>
          <a:p>
            <a:r>
              <a:rPr lang="en-US" dirty="0"/>
              <a:t>Concrete communication is fact based rather than general.</a:t>
            </a:r>
          </a:p>
          <a:p>
            <a:r>
              <a:rPr lang="en-US" dirty="0"/>
              <a:t>Always make use of active voice instead of passive in order to be more direct.</a:t>
            </a:r>
          </a:p>
          <a:p>
            <a:r>
              <a:rPr lang="en-US" dirty="0"/>
              <a:t>In general active voice makes the sentences more vivid, lively, specific, personal and concrete.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0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the meaning from your head into the head of your recipient.</a:t>
            </a:r>
          </a:p>
          <a:p>
            <a:r>
              <a:rPr lang="en-US" dirty="0"/>
              <a:t>It is important because we have unique interpretation, ideas, experiences associated with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2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precise, concrete  and familiar words;.</a:t>
            </a:r>
          </a:p>
          <a:p>
            <a:r>
              <a:rPr lang="en-US" dirty="0"/>
              <a:t>Use words familiar to the audience and appropriate for the situation: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Familiar		Unfamiliar/ pretentious</a:t>
            </a:r>
          </a:p>
          <a:p>
            <a:pPr marL="0" indent="0">
              <a:buNone/>
            </a:pPr>
            <a:r>
              <a:rPr lang="en-US" dirty="0"/>
              <a:t>		After			Subsequent</a:t>
            </a:r>
          </a:p>
          <a:p>
            <a:pPr marL="0" indent="0">
              <a:buNone/>
            </a:pPr>
            <a:r>
              <a:rPr lang="en-US" dirty="0"/>
              <a:t>		Home			Domicile</a:t>
            </a:r>
          </a:p>
          <a:p>
            <a:pPr marL="0" indent="0">
              <a:buNone/>
            </a:pPr>
            <a:r>
              <a:rPr lang="en-US" dirty="0"/>
              <a:t>		Pay			Remuneration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Shorter sentences are preferred.</a:t>
            </a:r>
          </a:p>
          <a:p>
            <a:r>
              <a:rPr lang="en-US" dirty="0"/>
              <a:t>Sentences whether compound or complex, need to have a unity, i.e. that there is a singular idea or offshoots of the same</a:t>
            </a:r>
          </a:p>
          <a:p>
            <a:r>
              <a:rPr lang="en-US" dirty="0"/>
              <a:t>Words are so strongly interlinked that they	clearly depict the intended meaning.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7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Courtesy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Courtesy involves the perspective and feelings of others: </a:t>
            </a:r>
          </a:p>
          <a:p>
            <a:r>
              <a:rPr lang="en-US" dirty="0"/>
              <a:t>Polite behavior showing respect for other people: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 pay heed to other.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 invite neighbors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Official permission</a:t>
            </a:r>
          </a:p>
        </p:txBody>
      </p:sp>
    </p:spTree>
    <p:extLst>
      <p:ext uri="{BB962C8B-B14F-4D97-AF65-F5344CB8AC3E}">
        <p14:creationId xmlns:p14="http://schemas.microsoft.com/office/powerpoint/2010/main" val="249653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Courtesy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is not limited to please and thanks only but it has broader aspects of politeness, respect and concerns for others: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Messages should be cordial, courteous and based on deserved congratulation and appreciations.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1266" y="3031299"/>
            <a:ext cx="9369468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400" u="sng" dirty="0"/>
              <a:t>Tactless / Blunt sentences</a:t>
            </a:r>
            <a:r>
              <a:rPr lang="en-GB" sz="2400" dirty="0"/>
              <a:t>: </a:t>
            </a:r>
          </a:p>
          <a:p>
            <a:r>
              <a:rPr lang="en-GB" sz="2400" dirty="0"/>
              <a:t>Stupid Letter I can’t understand it. </a:t>
            </a:r>
          </a:p>
          <a:p>
            <a:r>
              <a:rPr lang="en-GB" sz="2400" dirty="0"/>
              <a:t>Clearly you did not read my letter.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u="sng" dirty="0"/>
              <a:t>Tactful sentences</a:t>
            </a:r>
            <a:r>
              <a:rPr lang="en-GB" sz="2400" dirty="0"/>
              <a:t>:</a:t>
            </a:r>
          </a:p>
          <a:p>
            <a:r>
              <a:rPr lang="en-GB" sz="2400" dirty="0"/>
              <a:t>The letter is not so easy to understand.</a:t>
            </a:r>
          </a:p>
          <a:p>
            <a:r>
              <a:rPr lang="en-GB" sz="2400" dirty="0"/>
              <a:t>Perhaps my letter was not precise enough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9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Seven C’s of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Completeness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Conciseness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Concreteness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Courtesy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Correctness</a:t>
            </a:r>
          </a:p>
        </p:txBody>
      </p:sp>
    </p:spTree>
    <p:extLst>
      <p:ext uri="{BB962C8B-B14F-4D97-AF65-F5344CB8AC3E}">
        <p14:creationId xmlns:p14="http://schemas.microsoft.com/office/powerpoint/2010/main" val="10669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Courtesy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expressions that follow respect</a:t>
            </a:r>
          </a:p>
          <a:p>
            <a:r>
              <a:rPr lang="en-US" dirty="0"/>
              <a:t>Omit irritating expressions.</a:t>
            </a:r>
          </a:p>
          <a:p>
            <a:r>
              <a:rPr lang="en-US" dirty="0"/>
              <a:t>Select nondiscriminatory expressions</a:t>
            </a:r>
          </a:p>
          <a:p>
            <a:r>
              <a:rPr lang="en-US" dirty="0"/>
              <a:t>Omit questionable humor</a:t>
            </a:r>
          </a:p>
          <a:p>
            <a:r>
              <a:rPr lang="en-US" dirty="0"/>
              <a:t>Entertain positive, lovely and pleasant attitude towards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achieve concreteness, consider the following ways:</a:t>
            </a:r>
          </a:p>
          <a:p>
            <a:r>
              <a:rPr lang="en-US" dirty="0"/>
              <a:t>Select the right level of language</a:t>
            </a:r>
          </a:p>
          <a:p>
            <a:r>
              <a:rPr lang="en-US" dirty="0"/>
              <a:t>Realize informal languages</a:t>
            </a:r>
          </a:p>
          <a:p>
            <a:r>
              <a:rPr lang="en-US" dirty="0"/>
              <a:t>Check often by letting another person read your material. </a:t>
            </a:r>
          </a:p>
          <a:p>
            <a:r>
              <a:rPr lang="en-US" dirty="0"/>
              <a:t>Apply the principles of the accepted grammatical standards.</a:t>
            </a:r>
          </a:p>
          <a:p>
            <a:r>
              <a:rPr lang="en-US" dirty="0"/>
              <a:t>Use clear and image building words.</a:t>
            </a:r>
          </a:p>
          <a:p>
            <a:r>
              <a:rPr lang="en-US" dirty="0"/>
              <a:t>Use specific facts and figures.</a:t>
            </a:r>
          </a:p>
          <a:p>
            <a:r>
              <a:rPr lang="en-US" dirty="0"/>
              <a:t>Use active voice than passive voice.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2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Completeness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8BB9069-3002-4893-BD07-CF4313A2CC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24070" y="2193997"/>
            <a:ext cx="10827026" cy="35887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7075" tIns="0" rIns="0" bIns="23170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aleway"/>
              </a:rPr>
              <a:t>A </a:t>
            </a:r>
            <a:r>
              <a:rPr lang="en-US" altLang="en-US" sz="2000" dirty="0">
                <a:solidFill>
                  <a:srgbClr val="666666"/>
                </a:solidFill>
                <a:latin typeface="Raleway"/>
              </a:rPr>
              <a:t>B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aleway"/>
              </a:rPr>
              <a:t>usiness message should be complete to bring the desired result. A complete message contains all the facts required by the receiver. The receiver’s reaction to an incomplete message is often unfavorable. An incomplete message shows negligence and carelessness of the writer.</a:t>
            </a: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completeness follow these guidelines: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aleway"/>
              </a:rPr>
              <a:t>Remember the five W’s (what, when, where, why, who) and how.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aleway"/>
              </a:rPr>
              <a:t>Provide all the necessary information.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aleway"/>
              </a:rPr>
              <a:t>Answer all the questions asked.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Raleway"/>
              </a:rPr>
              <a:t>Include additional information, if desired.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4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of message assessment:</a:t>
            </a:r>
          </a:p>
          <a:p>
            <a:pPr lvl="1"/>
            <a:r>
              <a:rPr lang="en-US" dirty="0"/>
              <a:t>Background	</a:t>
            </a:r>
          </a:p>
          <a:p>
            <a:pPr lvl="1"/>
            <a:r>
              <a:rPr lang="en-US" dirty="0"/>
              <a:t>Viewpoint	 </a:t>
            </a:r>
          </a:p>
          <a:p>
            <a:pPr lvl="1"/>
            <a:r>
              <a:rPr lang="en-US" dirty="0"/>
              <a:t>Experience</a:t>
            </a:r>
          </a:p>
          <a:p>
            <a:pPr lvl="1"/>
            <a:r>
              <a:rPr lang="en-US" dirty="0"/>
              <a:t>Attitudes</a:t>
            </a:r>
          </a:p>
          <a:p>
            <a:pPr lvl="1"/>
            <a:r>
              <a:rPr lang="en-US" dirty="0"/>
              <a:t>Status		</a:t>
            </a:r>
          </a:p>
          <a:p>
            <a:pPr lvl="1"/>
            <a:r>
              <a:rPr lang="en-US" dirty="0"/>
              <a:t>Needs and expectations	</a:t>
            </a:r>
          </a:p>
          <a:p>
            <a:pPr lvl="1"/>
            <a:r>
              <a:rPr lang="en-US" dirty="0"/>
              <a:t>Feelings and emotions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5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3230"/>
          </a:xfrm>
        </p:spPr>
        <p:txBody>
          <a:bodyPr>
            <a:normAutofit/>
          </a:bodyPr>
          <a:lstStyle/>
          <a:p>
            <a:r>
              <a:rPr lang="en-GB" dirty="0"/>
              <a:t>Guidelines for Complete Communication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94775" cy="31816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Provides all necessary information</a:t>
            </a:r>
          </a:p>
          <a:p>
            <a:r>
              <a:rPr lang="en-US" dirty="0"/>
              <a:t>A complete message provides all the necessary 	information a reader needs for thorough and accurate understanding	</a:t>
            </a:r>
          </a:p>
          <a:p>
            <a:r>
              <a:rPr lang="en-US" dirty="0"/>
              <a:t>It is capable to answer five W’s and one H.</a:t>
            </a:r>
          </a:p>
          <a:p>
            <a:pPr lvl="1"/>
            <a:r>
              <a:rPr lang="en-US" dirty="0"/>
              <a:t>Who</a:t>
            </a:r>
          </a:p>
          <a:p>
            <a:pPr lvl="1"/>
            <a:r>
              <a:rPr lang="en-US" dirty="0"/>
              <a:t>What</a:t>
            </a:r>
          </a:p>
          <a:p>
            <a:pPr lvl="1"/>
            <a:r>
              <a:rPr lang="en-US" dirty="0"/>
              <a:t>When</a:t>
            </a:r>
          </a:p>
          <a:p>
            <a:pPr lvl="1"/>
            <a:r>
              <a:rPr lang="en-US" dirty="0"/>
              <a:t>Where</a:t>
            </a:r>
          </a:p>
          <a:p>
            <a:pPr lvl="1"/>
            <a:r>
              <a:rPr lang="en-US" dirty="0"/>
              <a:t>Why	</a:t>
            </a:r>
          </a:p>
          <a:p>
            <a:pPr lvl="1"/>
            <a:r>
              <a:rPr lang="en-US" dirty="0"/>
              <a:t>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6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Complete Communication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 all questions asked, stated or implied.</a:t>
            </a:r>
          </a:p>
          <a:p>
            <a:endParaRPr lang="en-US" dirty="0"/>
          </a:p>
          <a:p>
            <a:r>
              <a:rPr lang="en-US" dirty="0"/>
              <a:t>Incomplete reply corresponds to carelessness or concealment of information.</a:t>
            </a:r>
          </a:p>
          <a:p>
            <a:endParaRPr lang="en-US" dirty="0"/>
          </a:p>
          <a:p>
            <a:r>
              <a:rPr lang="en-US" dirty="0"/>
              <a:t>Unfavorable reply be handled 	with tact and honesty.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Complete Communication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Extend extra information when required:</a:t>
            </a:r>
            <a:endParaRPr lang="en-US" dirty="0"/>
          </a:p>
          <a:p>
            <a:r>
              <a:rPr lang="en-US" dirty="0"/>
              <a:t>Extra and desirable message gives way to goodwill and motivation.</a:t>
            </a:r>
          </a:p>
          <a:p>
            <a:r>
              <a:rPr lang="en-US" dirty="0"/>
              <a:t>It makes the message dramatically  appreciating in  the eyes of receiver.</a:t>
            </a:r>
          </a:p>
          <a:p>
            <a:r>
              <a:rPr lang="en-US" dirty="0"/>
              <a:t>It acts as one of the most effective stimulus in receiver’s perspective which helps in inducing the desired reaction.</a:t>
            </a:r>
          </a:p>
          <a:p>
            <a:r>
              <a:rPr lang="en-US" dirty="0"/>
              <a:t>Keep in mind that extra information should be given only when it is desirable and  when necessary for the completion of the message.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0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Conciseness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of the same information but in the fewest possible words.</a:t>
            </a:r>
          </a:p>
          <a:p>
            <a:endParaRPr lang="en-US" dirty="0"/>
          </a:p>
          <a:p>
            <a:r>
              <a:rPr lang="en-US" dirty="0"/>
              <a:t>A concise message saves time and expenses for both sender and receiver.</a:t>
            </a:r>
          </a:p>
          <a:p>
            <a:endParaRPr lang="en-US" dirty="0"/>
          </a:p>
          <a:p>
            <a:r>
              <a:rPr lang="en-US" dirty="0"/>
              <a:t>It addresses key issues and eliminate unnecessary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0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Suggestions for Concise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Eliminate wordy expressions.</a:t>
            </a:r>
          </a:p>
          <a:p>
            <a:r>
              <a:rPr lang="en-US" dirty="0"/>
              <a:t>Use single words substitute like:</a:t>
            </a:r>
          </a:p>
          <a:p>
            <a:pPr lvl="1"/>
            <a:r>
              <a:rPr lang="en-US" dirty="0"/>
              <a:t>Now…….at this time</a:t>
            </a:r>
          </a:p>
          <a:p>
            <a:pPr lvl="1"/>
            <a:r>
              <a:rPr lang="en-US" dirty="0"/>
              <a:t>Because……….due to the fact</a:t>
            </a:r>
          </a:p>
          <a:p>
            <a:r>
              <a:rPr lang="en-US" dirty="0"/>
              <a:t>Eliminate unnecessary expressions and conventional statements</a:t>
            </a:r>
          </a:p>
          <a:p>
            <a:r>
              <a:rPr lang="en-US" dirty="0"/>
              <a:t>Stick to the purpose of the message.</a:t>
            </a:r>
          </a:p>
          <a:p>
            <a:r>
              <a:rPr lang="en-US" dirty="0"/>
              <a:t>Omit long instructions.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120</TotalTime>
  <Words>930</Words>
  <Application>Microsoft Office PowerPoint</Application>
  <PresentationFormat>Widescreen</PresentationFormat>
  <Paragraphs>148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Raleway</vt:lpstr>
      <vt:lpstr>Tw Cen MT</vt:lpstr>
      <vt:lpstr>Wingdings</vt:lpstr>
      <vt:lpstr>Droplet</vt:lpstr>
      <vt:lpstr>The Seven C’s of Effective Communication</vt:lpstr>
      <vt:lpstr>The Seven C’s of Effective Communication</vt:lpstr>
      <vt:lpstr>Completeness</vt:lpstr>
      <vt:lpstr>Completeness</vt:lpstr>
      <vt:lpstr>Guidelines for Complete Communication </vt:lpstr>
      <vt:lpstr>Guidelines for Complete Communication </vt:lpstr>
      <vt:lpstr>Guidelines for Complete Communication </vt:lpstr>
      <vt:lpstr>Conciseness</vt:lpstr>
      <vt:lpstr>Suggestions for Concise Communication</vt:lpstr>
      <vt:lpstr>Guidelines for Conciseness</vt:lpstr>
      <vt:lpstr>Consideration</vt:lpstr>
      <vt:lpstr>Guidelines for Consideration</vt:lpstr>
      <vt:lpstr>Concreteness </vt:lpstr>
      <vt:lpstr>Guidelines for Concreteness</vt:lpstr>
      <vt:lpstr>Clarity</vt:lpstr>
      <vt:lpstr>Guidelines for Clarity</vt:lpstr>
      <vt:lpstr>Guidelines for Clarity</vt:lpstr>
      <vt:lpstr>Courtesy</vt:lpstr>
      <vt:lpstr>Courtesy</vt:lpstr>
      <vt:lpstr>Guidelines for Courtesy</vt:lpstr>
      <vt:lpstr>Correctness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C’s of Effective Communication</dc:title>
  <dc:creator>Naveed Tariq</dc:creator>
  <cp:lastModifiedBy>Maleeha Imran</cp:lastModifiedBy>
  <cp:revision>10</cp:revision>
  <dcterms:created xsi:type="dcterms:W3CDTF">2016-03-30T19:22:48Z</dcterms:created>
  <dcterms:modified xsi:type="dcterms:W3CDTF">2020-11-26T11:28:30Z</dcterms:modified>
</cp:coreProperties>
</file>