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notesMasterIdLst>
    <p:notesMasterId r:id="rId7"/>
  </p:notesMasterIdLst>
  <p:sldIdLst>
    <p:sldId id="256" r:id="rId3"/>
    <p:sldId id="257" r:id="rId4"/>
    <p:sldId id="258" r:id="rId5"/>
    <p:sldId id="259" r:id="rId6"/>
  </p:sldIdLst>
  <p:sldSz cx="10080625" cy="7559675"/>
  <p:notesSz cx="7559675" cy="10691813"/>
  <p:custDataLst>
    <p:tags r:id="rId8"/>
  </p:custDataLst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354" y="-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ldImg"/>
          </p:nvPr>
        </p:nvSpPr>
        <p:spPr bwMode="auto">
          <a:xfrm>
            <a:off x="1106488" y="812800"/>
            <a:ext cx="5340350" cy="400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2" name="Rectangle 4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3613" cy="4806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5013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endParaRPr lang="en-IN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dt"/>
          </p:nvPr>
        </p:nvSpPr>
        <p:spPr bwMode="auto">
          <a:xfrm>
            <a:off x="4279900" y="0"/>
            <a:ext cx="3275013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endParaRPr lang="en-IN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5013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endParaRPr lang="en-IN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sldNum"/>
          </p:nvPr>
        </p:nvSpPr>
        <p:spPr bwMode="auto">
          <a:xfrm>
            <a:off x="4279900" y="10156825"/>
            <a:ext cx="3275013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fld id="{A8683DBE-3448-4B97-B00B-30265F16F28B}" type="slidenum">
              <a:rPr lang="en-IN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060814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350E520-2490-4A4D-BFF2-C5D915E8CA0F}" type="slidenum">
              <a:rPr lang="en-IN"/>
              <a:pPr/>
              <a:t>1</a:t>
            </a:fld>
            <a:endParaRPr lang="en-IN"/>
          </a:p>
        </p:txBody>
      </p:sp>
      <p:sp>
        <p:nvSpPr>
          <p:cNvPr id="1331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31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5200" cy="48085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25521E7-4C67-4DD7-A60B-4879174E38DF}" type="slidenum">
              <a:rPr lang="en-IN"/>
              <a:pPr/>
              <a:t>2</a:t>
            </a:fld>
            <a:endParaRPr lang="en-IN"/>
          </a:p>
        </p:txBody>
      </p:sp>
      <p:sp>
        <p:nvSpPr>
          <p:cNvPr id="1433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33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5200" cy="48085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13C8567-41F3-4DF4-BC56-27E21D29DC19}" type="slidenum">
              <a:rPr lang="en-IN"/>
              <a:pPr/>
              <a:t>3</a:t>
            </a:fld>
            <a:endParaRPr lang="en-IN"/>
          </a:p>
        </p:txBody>
      </p:sp>
      <p:sp>
        <p:nvSpPr>
          <p:cNvPr id="1536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36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5200" cy="48085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14A4F2B-59CB-4E35-B7AB-238910DCE7F4}" type="slidenum">
              <a:rPr lang="en-IN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87496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E018D96-88AC-4B38-80F8-97F5316E1A81}" type="slidenum">
              <a:rPr lang="en-IN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67156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4088" y="301625"/>
            <a:ext cx="2265362" cy="645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48450" cy="6451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0417F48-CE7D-482C-90DB-0D818BB96AE6}" type="slidenum">
              <a:rPr lang="en-IN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695401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02A7EC5-6D81-4A7B-A5D3-1F072E3463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0078" y="1237197"/>
            <a:ext cx="7560469" cy="263188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4ACEA8A3-41E5-4748-847B-7483CBB349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60078" y="3970580"/>
            <a:ext cx="7560469" cy="1825171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B48B941-6824-4C05-9F28-0E4F7C4957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8AE1036-D24C-4B09-B7A4-2568F5E469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A383DEF-D4F2-40E6-A414-61F0C2C610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A4F2B-59CB-4E35-B7AB-238910DCE7F4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52429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D09297F-13FD-4737-B985-83CA986370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8FBFCDA-226F-43E0-9021-B16CC2E6B9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4E54FF1-2DEA-47ED-8EC2-42F0FD9A5B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7217FE0-E622-4335-A589-48B5E970F5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50E4BAD-2472-4715-8D98-4D262BBEF6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D4F63-DDE4-45C4-AD35-384ABCEC4F3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757020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1E25B09-9275-481F-9230-DAAC5CA13B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7793" y="1884670"/>
            <a:ext cx="8694539" cy="3144614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DE1DD9A-0F72-4D5D-9C9B-87256E39E4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7793" y="5059034"/>
            <a:ext cx="8694539" cy="1653678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A8872BF-E2AF-4291-884B-646AE9DAC2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FD45A7B-C604-4CBD-8676-38A87CE3B5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A891E9B-D809-4BC3-9AB9-0991EA2AB0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3EB8-2CFA-4252-BAD2-BCB6369F83F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24509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E0EECF9-89D6-4778-BE19-20B91CA94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A5F963D-D467-4F2F-B83D-40C3A6E3AB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93043" y="2012414"/>
            <a:ext cx="4284266" cy="4796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2C288100-7CBF-460E-ACCA-E5E45A3183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03316" y="2012414"/>
            <a:ext cx="4284266" cy="4796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74ABD7A-5D18-4F87-BDCC-27B1098049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7259BDD-EACB-4C3B-89D4-9D67D48CCA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E5350C1-D78C-4344-A15B-D0104A35E9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D7658-814E-4A8A-8988-BF454468E783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901133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9EF0D72-3580-4891-AD92-987340A90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4356" y="402483"/>
            <a:ext cx="8694539" cy="14611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8857663-38F4-440E-807A-A0F49A766B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4357" y="1853171"/>
            <a:ext cx="4264576" cy="90821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272FDC0B-AB97-4881-A4D7-F17D56926C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4357" y="2761381"/>
            <a:ext cx="4264576" cy="40615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DFF9ACB5-A4C9-4D4D-BA2C-136FF174350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103316" y="1853171"/>
            <a:ext cx="4285579" cy="90821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EE665DD6-DC4A-43E7-A2AB-F735F410EB7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103316" y="2761381"/>
            <a:ext cx="4285579" cy="40615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F427B2AA-0C24-4074-97DD-F4584EAEC9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3105D62A-4A9B-4778-89E9-71CD356FFC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45DA6C32-98AF-4179-B5C3-82D7A7EF2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1A361-6C6A-4406-B8D3-92B8BD78C57D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69697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48E9B79-A8C5-4EAB-BD5B-C0A041F2C8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DB47B4B7-A093-4199-AC05-8472ED9D80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0632F322-8217-4BAA-A616-2A8F293ED9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35942BC1-3038-4A08-9607-1AC25F060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3746D-95B3-4A32-A952-90DEF3DAA31D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629369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40778201-A6D8-47C0-9CF9-DBB1DDE59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C97355F0-7A48-440B-9FA4-0D41AAF9F5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38FD1708-49DC-4B8D-903A-E5D88268D1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FB1C1-67B8-4AA5-903A-29E6760CEE7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7073662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682A640-4893-453C-A886-0160B27CF7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4356" y="503978"/>
            <a:ext cx="3251264" cy="176392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E1E228A-DBAB-45D4-AF4A-463AF2EC34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5579" y="1088454"/>
            <a:ext cx="5103316" cy="537226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FE4718B4-C0AD-4223-B2FF-1F8924E1E9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4356" y="2267902"/>
            <a:ext cx="3251264" cy="420157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645ED1F-2ADF-4D13-87BE-BC5F8B6FC6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C9518EB-86C2-4308-912B-DBDC9A55B9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7035FD7-4B18-47CA-96EE-C961E9B6D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5034D-5238-40CE-A9BC-E9A90C8046A7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10207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ACD4F63-DDE4-45C4-AD35-384ABCEC4F31}" type="slidenum">
              <a:rPr lang="en-IN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374842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DCCFADB-2F8F-4AEE-A5F6-43F9605203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4356" y="503978"/>
            <a:ext cx="3251264" cy="176392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DA63B05C-A4AC-4500-BA1A-69E82D0EE5E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85579" y="1088454"/>
            <a:ext cx="5103316" cy="537226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5CDD5F0F-7EED-4B7A-8A32-4EE33D9139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4356" y="2267902"/>
            <a:ext cx="3251264" cy="420157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77899E7A-ED2A-4BCB-8581-0DA6C12CF2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3581423-2019-4B52-822D-100E6D89C9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865D702-FCDC-421C-9EFC-302C8DA453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18E3C-AFE4-4A7E-A207-34D425C9E3E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5188830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2EC2496-DD39-49C8-BB97-8A448D5559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309C1EB8-E96C-4569-86EE-FCAA67F318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EEF5774-E23B-46DF-BB52-0F14076CEA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4396FC6-EF3F-4429-AFAB-8CD81BAB7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DA2FA3C-62AB-4AFC-AF99-99EFD3F2F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18D96-88AC-4B38-80F8-97F5316E1A8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786267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2A315F31-4871-431B-834C-A6BDC539E5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213947" y="402483"/>
            <a:ext cx="2173635" cy="6406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8A721BBE-C73E-4EF7-BB24-A9FA2A462E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93043" y="402483"/>
            <a:ext cx="6394896" cy="6406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EE3741F-EAAE-4162-8BBF-3B4F5DB9C3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5DAFC50-F884-445B-9E61-E5A2CAD05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758FF67-DD84-4A58-89BE-EA5053842B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17F48-CE7D-482C-90DB-0D818BB96AE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00999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6D13EB8-2CFA-4252-BAD2-BCB6369F83FE}" type="slidenum">
              <a:rPr lang="en-IN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9983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6112" cy="4984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1750" y="1768475"/>
            <a:ext cx="4457700" cy="4984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90D7658-814E-4A8A-8988-BF454468E783}" type="slidenum">
              <a:rPr lang="en-IN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65031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D01A361-6C6A-4406-B8D3-92B8BD78C57D}" type="slidenum">
              <a:rPr lang="en-IN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2243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A93746D-95B3-4A32-A952-90DEF3DAA31D}" type="slidenum">
              <a:rPr lang="en-IN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75479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A6FB1C1-67B8-4AA5-903A-29E6760CEE7B}" type="slidenum">
              <a:rPr lang="en-IN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331542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BB5034D-5238-40CE-A9BC-E9A90C8046A7}" type="slidenum">
              <a:rPr lang="en-IN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37001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9018E3C-AFE4-4A7E-A207-34D425C9E3E2}" type="slidenum">
              <a:rPr lang="en-IN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3041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6212" cy="1257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6212" cy="4984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08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3150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ea typeface="+mn-ea"/>
                <a:cs typeface="+mn-cs"/>
              </a:defRPr>
            </a:lvl1pPr>
          </a:lstStyle>
          <a:p>
            <a:endParaRPr lang="en-IN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0875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ea typeface="+mn-ea"/>
                <a:cs typeface="+mn-cs"/>
              </a:defRPr>
            </a:lvl1pPr>
          </a:lstStyle>
          <a:p>
            <a:endParaRPr lang="en-I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6300" y="6886575"/>
            <a:ext cx="2343150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ea typeface="+mn-ea"/>
                <a:cs typeface="+mn-cs"/>
              </a:defRPr>
            </a:lvl1pPr>
          </a:lstStyle>
          <a:p>
            <a:fld id="{01E6F327-6376-4026-91C0-C5323C78A8D8}" type="slidenum">
              <a:rPr lang="en-IN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>
        <p:sndAc>
          <p:endSnd/>
        </p:sndAc>
      </p:transition>
    </mc:Choice>
    <mc:Fallback>
      <p:transition spd="slow">
        <p:sndAc>
          <p:endSnd/>
        </p:sndAc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DejaVu Sans" charset="0"/>
          <a:cs typeface="DejaVu Sans" charset="0"/>
        </a:defRPr>
      </a:lvl2pPr>
      <a:lvl3pPr marL="1143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DejaVu Sans" charset="0"/>
          <a:cs typeface="DejaVu Sans" charset="0"/>
        </a:defRPr>
      </a:lvl3pPr>
      <a:lvl4pPr marL="1600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DejaVu Sans" charset="0"/>
          <a:cs typeface="DejaVu Sans" charset="0"/>
        </a:defRPr>
      </a:lvl4pPr>
      <a:lvl5pPr marL="20574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DejaVu Sans" charset="0"/>
          <a:cs typeface="DejaVu Sans" charset="0"/>
        </a:defRPr>
      </a:lvl5pPr>
      <a:lvl6pPr marL="25146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DejaVu Sans" charset="0"/>
          <a:cs typeface="DejaVu Sans" charset="0"/>
        </a:defRPr>
      </a:lvl6pPr>
      <a:lvl7pPr marL="29718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DejaVu Sans" charset="0"/>
          <a:cs typeface="DejaVu Sans" charset="0"/>
        </a:defRPr>
      </a:lvl7pPr>
      <a:lvl8pPr marL="3429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DejaVu Sans" charset="0"/>
          <a:cs typeface="DejaVu Sans" charset="0"/>
        </a:defRPr>
      </a:lvl8pPr>
      <a:lvl9pPr marL="3886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DejaVu Sans" charset="0"/>
          <a:cs typeface="DejaVu Sans" charset="0"/>
        </a:defRPr>
      </a:lvl9pPr>
    </p:titleStyle>
    <p:bodyStyle>
      <a:lvl1pPr marL="342900" indent="-342900" algn="l" defTabSz="449263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13616376-0473-4C1B-B6EC-33DDB5A5A7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043" y="402483"/>
            <a:ext cx="869453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A8B121D-5C03-483D-BBBF-63E7E3DD97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3043" y="2012414"/>
            <a:ext cx="869453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1B57886-FA3E-46D7-99D3-C81CDDE235D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3043" y="7006699"/>
            <a:ext cx="2268141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21D4242-F4C5-4247-8D80-33E4B38786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39207" y="7006699"/>
            <a:ext cx="3402211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62A0FAE-A205-4A6D-8EA2-A9DD5C44F0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119441" y="7006699"/>
            <a:ext cx="2268141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E6F327-6376-4026-91C0-C5323C78A8D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43466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slow" p14:dur="2000">
        <p:sndAc>
          <p:endSnd/>
        </p:sndAc>
      </p:transition>
    </mc:Choice>
    <mc:Fallback>
      <p:transition spd="slow">
        <p:sndAc>
          <p:endSnd/>
        </p:sndAc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owershow.com/relay.php?pid=6455028&amp;url=http%3A%2F%2Fen.wikipedia.org%2Fwiki%2FDisplay_stand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owershow.com/view0/627ef4-YjJiY/How_TO_Exhibition_Stands_Fulfil_Your_Exhibition_Display_Needs/?p=ppt-tr" TargetMode="Externa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0"/>
            <a:ext cx="10080625" cy="1619250"/>
          </a:xfrm>
          <a:prstGeom prst="rect">
            <a:avLst/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19250"/>
            <a:ext cx="10080625" cy="5940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909638" y="179388"/>
            <a:ext cx="7910512" cy="1339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668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 algn="ctr">
              <a:spcBef>
                <a:spcPts val="1200"/>
              </a:spcBef>
              <a:spcAft>
                <a:spcPts val="1000"/>
              </a:spcAft>
              <a:buClrTx/>
              <a:buFontTx/>
              <a:buNone/>
            </a:pPr>
            <a:r>
              <a:rPr lang="en-IN" sz="3600" b="1">
                <a:solidFill>
                  <a:srgbClr val="333366"/>
                </a:solidFill>
              </a:rPr>
              <a:t>How TO Exhibition Stands Fulfill Your Exhibition Display Needs???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080625" cy="755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2160588" y="5759450"/>
            <a:ext cx="5759450" cy="1619250"/>
          </a:xfrm>
          <a:prstGeom prst="rect">
            <a:avLst/>
          </a:prstGeom>
          <a:solidFill>
            <a:srgbClr val="C5000B">
              <a:alpha val="50000"/>
            </a:srgbClr>
          </a:solidFill>
          <a:ln w="936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2160588" y="5932488"/>
            <a:ext cx="5759450" cy="1027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444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 algn="ctr">
              <a:spcBef>
                <a:spcPts val="1200"/>
              </a:spcBef>
              <a:spcAft>
                <a:spcPts val="1000"/>
              </a:spcAft>
              <a:buClrTx/>
              <a:buSzPct val="79000"/>
              <a:buFontTx/>
              <a:buNone/>
            </a:pPr>
            <a:r>
              <a:rPr lang="en-IN" sz="2200" b="1">
                <a:solidFill>
                  <a:srgbClr val="FFFF99"/>
                </a:solidFill>
              </a:rPr>
              <a:t>Exhibition displays combine the benefits of graphic designs and colour schemes to bring your stall to life. 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 Box 1"/>
          <p:cNvSpPr txBox="1">
            <a:spLocks noChangeArrowheads="1"/>
          </p:cNvSpPr>
          <p:nvPr/>
        </p:nvSpPr>
        <p:spPr bwMode="auto">
          <a:xfrm>
            <a:off x="3600450" y="179388"/>
            <a:ext cx="5940425" cy="179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8028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 algn="ctr">
              <a:spcBef>
                <a:spcPts val="1200"/>
              </a:spcBef>
              <a:spcAft>
                <a:spcPts val="1000"/>
              </a:spcAft>
              <a:buClrTx/>
              <a:buFontTx/>
              <a:buNone/>
            </a:pPr>
            <a:r>
              <a:rPr lang="en-IN" sz="4000" b="1">
                <a:solidFill>
                  <a:srgbClr val="DC2300"/>
                </a:solidFill>
              </a:rPr>
              <a:t>Top Reasons to Choose</a:t>
            </a:r>
            <a:r>
              <a:rPr lang="en-IN" sz="4000" b="1">
                <a:solidFill>
                  <a:srgbClr val="CCCCFF"/>
                </a:solidFill>
                <a:hlinkClick r:id="rId3"/>
              </a:rPr>
              <a:t> Display Exhibition Stand</a:t>
            </a:r>
            <a:r>
              <a:rPr lang="en-IN" sz="4000" b="1">
                <a:solidFill>
                  <a:srgbClr val="DC2300"/>
                </a:solidFill>
              </a:rPr>
              <a:t> 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79388"/>
            <a:ext cx="3600450" cy="233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700338"/>
            <a:ext cx="10080625" cy="4911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2AC69169-3D54-4E41-81C3-E56CB08C06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7793" y="2326055"/>
            <a:ext cx="8694539" cy="1653678"/>
          </a:xfrm>
        </p:spPr>
        <p:txBody>
          <a:bodyPr/>
          <a:lstStyle/>
          <a:p>
            <a:pPr algn="ctr"/>
            <a:r>
              <a:rPr lang="en-US" dirty="0"/>
              <a:t>Interesting, right?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E6421781-E17A-42C3-A6A2-40EB54C22B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115" y="4232194"/>
            <a:ext cx="8759216" cy="1653678"/>
          </a:xfrm>
        </p:spPr>
        <p:txBody>
          <a:bodyPr>
            <a:normAutofit/>
          </a:bodyPr>
          <a:lstStyle/>
          <a:p>
            <a:r>
              <a:rPr lang="en-US" dirty="0"/>
              <a:t>This is just a sneak preview of the full presentation. We hope you like it! To see the rest of it, just </a:t>
            </a:r>
            <a:r>
              <a:rPr lang="en-US" u="sng" dirty="0">
                <a:hlinkClick r:id="rId2"/>
              </a:rPr>
              <a:t>click here to view it in full on PowerShow.com</a:t>
            </a:r>
            <a:r>
              <a:rPr lang="en-US" u="sng" dirty="0"/>
              <a:t>.</a:t>
            </a:r>
            <a:r>
              <a:rPr lang="en-US" dirty="0"/>
              <a:t> Then, if you’d like, you can also log in to PowerShow.com to download the entire presentation for free. </a:t>
            </a:r>
          </a:p>
        </p:txBody>
      </p:sp>
    </p:spTree>
    <p:extLst>
      <p:ext uri="{BB962C8B-B14F-4D97-AF65-F5344CB8AC3E}">
        <p14:creationId xmlns:p14="http://schemas.microsoft.com/office/powerpoint/2010/main" val="24740742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sndAc>
          <p:endSnd/>
        </p:sndAc>
      </p:transition>
    </mc:Choice>
    <mc:Fallback>
      <p:transition spd="slow">
        <p:sndAc>
          <p:endSnd/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LTRA_SCORM_COURSE_ID" val="448D1375-BABB-40C8-BF9F-5477264D65A9"/>
  <p:tag name="ISPRING_SCORM_RATE_SLIDES" val="1"/>
  <p:tag name="ISPRING_SCORM_PASSING_SCORE" val="100.0000000000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ONLINEFOLDERID" val="0"/>
  <p:tag name="ISPRINGONLINEFOLDERPATH" val="Content List"/>
  <p:tag name="ISPRINGCLOUDFOLDERID" val="0"/>
  <p:tag name="ISPRINGCLOUDFOLDERPATH" val="Content List"/>
  <p:tag name="ISPRING_PLAYERS_CUSTOMIZATION" val="UEsDBBQAAgAIAG8CZ0Z7BdOSwAEAANoDAAAPAAAAbm9uZS9wbGF5ZXIueG1spZJPb9QwEMXPW6nfIfK99m4Rolo59ICUE0WVFhC3lTeZJqaOHTwTsvvtmfzZpFuQQOKQaPIy72fPs/X9sXbJT4hog0/FRq5FAj4PhfVlKr58zm7uxP376yvdOHOCmNgiFT54EEkBmEfbEPseDVWpeCFIhoqEXx63R7SpqIiarVJd18nujQyxVLfr9UZ9e/i4yyuozY31SMbnzF32ciuSJtoQLZ1S8W4trq9WA/ICZ5F7fInBtf3KKPNQqyYCgieIatz2bN3S38381MErOjWAgkdfDbMfTP78EIrWAfbaSo9tOyDqCYO20rS1mzufYMxTMTbsa0A0JaB0vhRq9Ko/mPWTM1hNHLzA9tymPTiLFYsjfejeL+r+bBmyVxNHXYJ0PUwwnGLWOpeBoTZCIZIIP1rLVdZjv85HsN6IcTnP3Xt8tl5il7PGVWZyCvH0gR18JFOUco5ejtHLwdTbh+ITF49TnLsFMgezhKArqt3bf86j7/6fOAp4Mq0jcV7B+gKOmeW/BDWPQsAz9pqkxsl+tTOVd9ce6hdX40Iadzdl8R1FQiaWwNewMGTUos8w9Zqm1fg5JTTHotXv91JPRC5/AVBLAQIAABQAAgAIAG8CZ0Z7BdOSwAEAANoDAAAPAAAAAAAAAAEAAAAAAAAAAABub25lL3BsYXllci54bWxQSwUGAAAAAAEAAQA9AAAA7QEAAAAA"/>
  <p:tag name="ISPRING_PRESENTATION_TITLE" val="6455028"/>
  <p:tag name="ISPRING_RESOURCE_PATHS_HASH_PRESENTER" val="23e365d16882952b17578f67425adb2337bd0a3"/>
</p:tagLst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runcatedFinalSlid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34451</TotalTime>
  <Words>98</Words>
  <Application>Microsoft Office PowerPoint</Application>
  <PresentationFormat>Custom</PresentationFormat>
  <Paragraphs>8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Times New Roman</vt:lpstr>
      <vt:lpstr>Arial</vt:lpstr>
      <vt:lpstr>DejaVu Sans</vt:lpstr>
      <vt:lpstr>Office Theme</vt:lpstr>
      <vt:lpstr>TruncatedFinalSlide</vt:lpstr>
      <vt:lpstr>PowerPoint Presentation</vt:lpstr>
      <vt:lpstr>PowerPoint Presentation</vt:lpstr>
      <vt:lpstr>PowerPoint Presentation</vt:lpstr>
      <vt:lpstr>Interesting, right?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6455028</dc:title>
  <dc:creator>day </dc:creator>
  <cp:lastModifiedBy>CrystalGraphics, Inc.</cp:lastModifiedBy>
  <cp:revision>9</cp:revision>
  <cp:lastPrinted>1601-01-01T00:00:00Z</cp:lastPrinted>
  <dcterms:created xsi:type="dcterms:W3CDTF">2014-04-15T09:46:12Z</dcterms:created>
  <dcterms:modified xsi:type="dcterms:W3CDTF">2019-09-27T15:18:09Z</dcterms:modified>
</cp:coreProperties>
</file>