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36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7B6CBE-FD02-4B5A-A41A-DB289EB48989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F290C0-C460-4385-9AB8-3EE131C32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304800"/>
            <a:ext cx="83806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Fruit Growth:</a:t>
            </a:r>
            <a:endParaRPr kumimoji="0" lang="en-US" sz="1400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Though ripening fruits contain large amount of ABA, yet application of ABA to fruit has little</a:t>
            </a:r>
            <a:r>
              <a:rPr kumimoji="0" lang="en-US" sz="2800" b="0" i="0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effect.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However, as an exception, when ABA is applied to ripening grape berries, their ripening is accelerated and their colour changes fast.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ABA in the fruit coat does not affect the germination or dormancy of seed.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65532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Continue…..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ABA is present in fairly constant amounts throughout the development of seed.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However, the aborted fruits contain larger amounts of ABA.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791595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Parthenocarpy: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ABA is known to rarely induce parthenocarpic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development of fruits in some plants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(e.g. in </a:t>
            </a:r>
            <a:r>
              <a:rPr kumimoji="0" lang="en-US" sz="2800" b="0" i="1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Rosa sherardii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 the wild rose).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solidFill>
                <a:srgbClr val="00808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en-US" sz="3200" b="1" u="sng" dirty="0" smtClean="0">
                <a:latin typeface="Calibri" pitchFamily="34" charset="0"/>
                <a:cs typeface="Calibri" pitchFamily="34" charset="0"/>
              </a:rPr>
              <a:t>Flowering: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ABA does not ordinarily promote growth of flowers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in short-day plants. 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High concentrations of ABA usually inhibit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or delay flowering in plants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049063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Valuable uses of  ABA 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Getting Ready for Winter</a:t>
            </a: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Perhaps the best known property of ABA 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when plants shed leaves, flowers and fruits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at the onset of colder weather.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Abscisic acid tells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plants to shut down under such conditions, and that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they should stay that way until the arrival of spring.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789684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Bud Protection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When cold weather or other threats strike at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plant, Abscisic acid will often send the buds of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plant into dormancy as well.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/>
              <a:t>Watching Out for the Seeds :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ABA, in addition to protecting plants, is also essential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for the future generations produced by their seeds</a:t>
            </a:r>
            <a:r>
              <a:rPr lang="en-US" sz="2800" dirty="0" smtClean="0"/>
              <a:t>.</a:t>
            </a:r>
            <a:r>
              <a:rPr lang="en-US" sz="3200" dirty="0" smtClean="0"/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20032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Human Uses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 recent years, researchers have wondered if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abscisic acid could be beneficial to humans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as well.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ABA might help people fight various diseases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causing inflammation, including diabetes.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9248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800" b="1" dirty="0" smtClean="0"/>
              <a:t>ABA Effects on Fruits: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Grapes</a:t>
            </a:r>
          </a:p>
          <a:p>
            <a:endParaRPr lang="en-US" sz="2800" dirty="0" smtClean="0"/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‘Crimson Seedless’ is a table grape cultivar that often fails to develop adequate red color in Mediterranean climates. Application of abscisic acid (S-ABA) @ 150 or 300 micro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 L−1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may be an aid for improving color, but its potential effects on overall quality.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thank u slides"/>
          <p:cNvSpPr>
            <a:spLocks noChangeAspect="1" noChangeArrowheads="1"/>
          </p:cNvSpPr>
          <p:nvPr/>
        </p:nvSpPr>
        <p:spPr bwMode="auto">
          <a:xfrm>
            <a:off x="155575" y="-411163"/>
            <a:ext cx="14954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AutoShape 4" descr="Image result for thank u slides"/>
          <p:cNvSpPr>
            <a:spLocks noChangeAspect="1" noChangeArrowheads="1"/>
          </p:cNvSpPr>
          <p:nvPr/>
        </p:nvSpPr>
        <p:spPr bwMode="auto">
          <a:xfrm>
            <a:off x="155575" y="-411163"/>
            <a:ext cx="14954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9" name="Picture 5" descr="C:\Users\Hafiz Muhamma Salman\Desktop\index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28482"/>
            <a:ext cx="7342294" cy="4934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04799" y="-171164"/>
            <a:ext cx="638940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Introduction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Abscisic acid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also known as    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Dormin, Dormic acid (DMA),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 best known as 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plant hormone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ABA functions in many plant developmental processes, including bud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dormancy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 is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degraded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by the enzyme.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380999" y="762000"/>
            <a:ext cx="4267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Cont ..</a:t>
            </a:r>
            <a:endParaRPr lang="en-US" sz="2800" b="1" u="sng" dirty="0"/>
          </a:p>
        </p:txBody>
      </p:sp>
      <p:pic>
        <p:nvPicPr>
          <p:cNvPr id="17409" name="Picture 1" descr="C:\Users\Qamar\Desktop\AB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2230" y="3276600"/>
            <a:ext cx="2778369" cy="195236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2057400"/>
            <a:ext cx="396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Formula: C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15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20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sz="3200" baseline="-25000" dirty="0" smtClean="0">
                <a:latin typeface="Calibri" pitchFamily="34" charset="0"/>
                <a:cs typeface="Calibri" pitchFamily="34" charset="0"/>
              </a:rPr>
              <a:t>4</a:t>
            </a:r>
          </a:p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Boiling point: 248°F (120°C)</a:t>
            </a:r>
          </a:p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Appearance: Colorless crystals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6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Function</a:t>
            </a:r>
            <a:r>
              <a:rPr lang="en-US" sz="40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Plants: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3200" b="1" u="sng" dirty="0" smtClean="0">
              <a:latin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ABA was originally believed to be involved in abscission 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b="1" u="sng" dirty="0" smtClean="0">
              <a:latin typeface="Calibri" pitchFamily="34" charset="0"/>
              <a:cs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ABA-mediated signaling also plays an important part in plant responses to environmental stress and plant pathogens.</a:t>
            </a:r>
            <a:endParaRPr lang="en-US" sz="2800" baseline="30000" dirty="0" smtClean="0">
              <a:latin typeface="Calibri" pitchFamily="34" charset="0"/>
              <a:cs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b="1" u="sng" baseline="30000" dirty="0" smtClean="0">
              <a:latin typeface="Calibri" pitchFamily="34" charset="0"/>
              <a:cs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Abscisic acid is also produced in the roots in response to decreased soil water potential and other situations in which the plant may be under stress.</a:t>
            </a:r>
            <a:r>
              <a:rPr lang="en-US" sz="3200" dirty="0" smtClean="0"/>
              <a:t> </a:t>
            </a:r>
            <a:r>
              <a:rPr lang="en-US" sz="3200" b="1" u="sng" dirty="0" smtClean="0">
                <a:latin typeface="Calibri" pitchFamily="34" charset="0"/>
                <a:cs typeface="Times New Roman" pitchFamily="18" charset="0"/>
              </a:rPr>
              <a:t>           </a:t>
            </a: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6400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Continue…..</a:t>
            </a:r>
          </a:p>
          <a:p>
            <a:endParaRPr lang="en-US" sz="3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ABA-induced stomatal closure reduces transpiration, thus preventing further water loss from the leaves in times of low water availability.</a:t>
            </a:r>
          </a:p>
          <a:p>
            <a:pPr algn="just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ABA also prevents loss of seed dormancy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599" y="228600"/>
            <a:ext cx="8763001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Location and timing of ABA biosynthesis :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Released during 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desiccation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the vegetative     tissues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when roots encounter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soil compaction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Synthesized in green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fruits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at the beginning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 the winter period.</a:t>
            </a: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Synthesized in maturing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seeds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establishing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dormancy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Produced in response to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environmental stress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such as heat stress, water stress, salt stress.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1" y="-838199"/>
            <a:ext cx="7620000" cy="66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Effects Of ABA :</a:t>
            </a:r>
            <a:endParaRPr kumimoji="0" lang="en-US" sz="9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Induces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stomatal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closure.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ecreasing transpiration to prevent water      loss.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Inhibits 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fruit ripening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Responsible for seed dormancy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by inhibiting cell growth.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nhibits seed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germination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6477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Continue…..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Inhibits the synthesis of Kinetin</a:t>
            </a: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nucleotide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Down regulates enzymes needed for photosynthesis.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Delays Cell Division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7696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Measurement of ABA Concentration :</a:t>
            </a:r>
            <a:endParaRPr kumimoji="0" lang="en-US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Several methods can help to quantify the conc.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abscisic acid in a variety of plant tissue: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quantitative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methods used are based on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igh-performance liquid chromatography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HPLC)</a:t>
            </a:r>
          </a:p>
          <a:p>
            <a:pPr algn="just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Gas chromatography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(GC)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nzyme-linked immunosor-bent assays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ELISA)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675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Qamar</dc:creator>
  <cp:lastModifiedBy>Windows User</cp:lastModifiedBy>
  <cp:revision>73</cp:revision>
  <dcterms:created xsi:type="dcterms:W3CDTF">2016-12-15T16:21:21Z</dcterms:created>
  <dcterms:modified xsi:type="dcterms:W3CDTF">2020-05-08T04:51:25Z</dcterms:modified>
</cp:coreProperties>
</file>