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83" r:id="rId3"/>
    <p:sldId id="277" r:id="rId4"/>
    <p:sldId id="278" r:id="rId5"/>
    <p:sldId id="276" r:id="rId6"/>
    <p:sldId id="264" r:id="rId7"/>
    <p:sldId id="290" r:id="rId8"/>
    <p:sldId id="274" r:id="rId9"/>
    <p:sldId id="265" r:id="rId10"/>
    <p:sldId id="266" r:id="rId11"/>
    <p:sldId id="286" r:id="rId12"/>
    <p:sldId id="268" r:id="rId13"/>
    <p:sldId id="272" r:id="rId14"/>
    <p:sldId id="291" r:id="rId15"/>
    <p:sldId id="287" r:id="rId16"/>
    <p:sldId id="270" r:id="rId17"/>
    <p:sldId id="257" r:id="rId18"/>
    <p:sldId id="288" r:id="rId19"/>
    <p:sldId id="260" r:id="rId20"/>
    <p:sldId id="289" r:id="rId21"/>
    <p:sldId id="258" r:id="rId22"/>
    <p:sldId id="259" r:id="rId23"/>
    <p:sldId id="262" r:id="rId24"/>
    <p:sldId id="273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7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17CC-DD4D-4422-B38B-EB1D21E6A8C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2E1C-A685-439A-A500-EEE211B6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61303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Cell elongation.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 Rounded MT Bold" pitchFamily="34" charset="0"/>
              </a:rPr>
              <a:t>GA induces cellular division and cellular elongation; auxin induces cellular elongation alone.  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GA stimulated </a:t>
            </a:r>
            <a:r>
              <a:rPr lang="en-US" dirty="0">
                <a:latin typeface="Arial Rounded MT Bold" pitchFamily="34" charset="0"/>
              </a:rPr>
              <a:t>elongation does not involve the cell wall acidification characteristic of auxin-induced elongation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 Rounded MT Bold" pitchFamily="34" charset="0"/>
              </a:rPr>
              <a:t>Breaking of dormancy in buds and seeds.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 Rounded MT Bold" pitchFamily="34" charset="0"/>
              </a:rPr>
              <a:t>Seed Germination - Especially in cereal grasses, like barley. Not necessarily as critical in dicot seeds. 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>
                <a:latin typeface="Arial Rounded MT Bold" pitchFamily="34" charset="0"/>
              </a:rPr>
              <a:t> Promotion of flowering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Arial Rounded MT Bold" pitchFamily="34" charset="0"/>
              </a:rPr>
              <a:t>     Transport is non-polar, bidirectional producing general responses. 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22" y="218940"/>
            <a:ext cx="73342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Gibberellins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dirty="0" smtClean="0"/>
              <a:t>Hasten seed germination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 smtClean="0"/>
              <a:t>Used commercially to extend internode length in grapes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 smtClean="0"/>
              <a:t>Which </a:t>
            </a:r>
            <a:r>
              <a:rPr lang="en-US" altLang="en-US" dirty="0"/>
              <a:t>r</a:t>
            </a:r>
            <a:r>
              <a:rPr lang="en-US" altLang="en-US" dirty="0" smtClean="0"/>
              <a:t>esult is larger grapes.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7B244-BC51-4FA0-91E2-B60FF3D054B1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pic>
        <p:nvPicPr>
          <p:cNvPr id="33797" name="Picture 6" descr="rav65819_41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51176"/>
            <a:ext cx="41275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73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Gibberellins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386365" y="1600199"/>
            <a:ext cx="11217499" cy="51212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GA is used as a signal from the embryo that turns on transcription of genes encoding hydrolytic enzymes in the aleurone layer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When GA binds to its receptor, it frees GA-dependent transcription factors from a repressor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These transcription factors can now directly affect gene expression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D745D2-633E-4947-B3A4-EE7ABBEFE704}" type="slidenum">
              <a:rPr lang="en-US" altLang="en-US" sz="1400"/>
              <a:pPr/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52526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7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10" y="0"/>
            <a:ext cx="495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Adding gibberellins to certain dwarf mutants restores normal growth and development 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317C88-B78C-457B-AF4C-431A1BC67A5A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30724" name="Picture 6" descr="rav65819_41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2286000"/>
            <a:ext cx="53752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3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1229304" cy="616898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effective in terms of seed germination, uniform and increased flowering along with elongation in plant 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 application may enhance the vegetative as well reproductive growth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to decelerate the normal ripening process in persimmon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population, seed yield and height of plant in onion significantly increased by GA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42" y="165010"/>
            <a:ext cx="8923986" cy="66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cause evolutions from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meristem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juvenile to adult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stage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sex expression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seed germination.</a:t>
            </a:r>
          </a:p>
        </p:txBody>
      </p:sp>
    </p:spTree>
    <p:extLst>
      <p:ext uri="{BB962C8B-B14F-4D97-AF65-F5344CB8AC3E}">
        <p14:creationId xmlns:p14="http://schemas.microsoft.com/office/powerpoint/2010/main" val="38961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.Phil Horti University Of Sargodha\12798893_1277531075607665_3503935537980357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0"/>
            <a:ext cx="11658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.Phil Horti University Of Sargodha\university-college-of-agriculture-university-of-sargodha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9" y="48305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.Phil Horti University Of Sargodha\UOS Mon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83" y="273504"/>
            <a:ext cx="247445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4057" y="647654"/>
            <a:ext cx="432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GIBBERELLINS</a:t>
            </a:r>
            <a:endParaRPr lang="en-GB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520785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Presented </a:t>
            </a:r>
            <a:r>
              <a:rPr lang="en-US" sz="2000" dirty="0"/>
              <a:t>to</a:t>
            </a:r>
            <a:r>
              <a:rPr lang="en-US" sz="2000" b="1" dirty="0"/>
              <a:t>:             </a:t>
            </a:r>
            <a:r>
              <a:rPr lang="en-US" sz="2000" b="1" dirty="0" smtClean="0"/>
              <a:t>DR. ZAHOOR HUSSAIN </a:t>
            </a:r>
          </a:p>
          <a:p>
            <a:r>
              <a:rPr lang="en-US" sz="2000" b="1" dirty="0" smtClean="0"/>
              <a:t> </a:t>
            </a:r>
            <a:r>
              <a:rPr lang="en-US" sz="2000" dirty="0" smtClean="0"/>
              <a:t>Presented by: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                  </a:t>
            </a:r>
          </a:p>
          <a:p>
            <a:pPr algn="ctr"/>
            <a:r>
              <a:rPr lang="en-US" sz="2000" b="1" dirty="0" smtClean="0"/>
              <a:t> MUHAMMAD ADNAN NAWAZ                            </a:t>
            </a:r>
          </a:p>
          <a:p>
            <a:pPr algn="ctr"/>
            <a:r>
              <a:rPr lang="en-US" sz="2000" b="1" dirty="0" smtClean="0"/>
              <a:t>SAEED-UR-RAHMAN</a:t>
            </a:r>
          </a:p>
          <a:p>
            <a:pPr algn="ctr"/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r>
              <a:rPr lang="en-US" sz="2000" b="1" dirty="0"/>
              <a:t>		 </a:t>
            </a:r>
            <a:r>
              <a:rPr lang="en-US" sz="2000" b="1" dirty="0" smtClean="0"/>
              <a:t>    M.Sc(H</a:t>
            </a:r>
            <a:r>
              <a:rPr lang="en-US" sz="2000" b="1" dirty="0"/>
              <a:t>) </a:t>
            </a:r>
            <a:r>
              <a:rPr lang="en-US" sz="2000" b="1" dirty="0" smtClean="0"/>
              <a:t>HORTICULTURE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2870" y="3570514"/>
            <a:ext cx="402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Department of Horticulture</a:t>
            </a:r>
          </a:p>
          <a:p>
            <a:r>
              <a:rPr lang="en-GB" b="1" dirty="0" smtClean="0"/>
              <a:t>University College of Agriculture,</a:t>
            </a:r>
          </a:p>
          <a:p>
            <a:r>
              <a:rPr lang="en-GB" b="1" dirty="0" smtClean="0"/>
              <a:t>UNIVERSITY OF SARGODHA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07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41" y="-244699"/>
            <a:ext cx="10084087" cy="69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"/>
            <a:ext cx="10515600" cy="5919386"/>
          </a:xfrm>
        </p:spPr>
        <p:txBody>
          <a:bodyPr>
            <a:normAutofit/>
          </a:bodyPr>
          <a:lstStyle/>
          <a:p>
            <a:r>
              <a:rPr lang="en-US" dirty="0"/>
              <a:t>Experiments showed that 30 ppm GA</a:t>
            </a:r>
            <a:r>
              <a:rPr lang="en-US" baseline="-25000" dirty="0"/>
              <a:t>3</a:t>
            </a:r>
            <a:r>
              <a:rPr lang="en-US" dirty="0"/>
              <a:t> application expressively reduced the percent fruit drop, percent June drop and increased yield tree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At blooming stage the foliar application of 30 ppm can improve fruit set, control fruit drop and to increase the yield of sweet orange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GA</a:t>
            </a:r>
            <a:r>
              <a:rPr lang="en-US" baseline="-25000" dirty="0"/>
              <a:t>3 </a:t>
            </a:r>
            <a:r>
              <a:rPr lang="en-US" dirty="0"/>
              <a:t>pure indorses highest chlorosis rate than fermented extract. Fermented extract inhibits root formation at higher levels (1.0 mg.L</a:t>
            </a:r>
            <a:r>
              <a:rPr lang="en-US" baseline="30000" dirty="0"/>
              <a:t>-1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1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r>
              <a:rPr lang="en-US" baseline="-25000" dirty="0" smtClean="0"/>
              <a:t>3 </a:t>
            </a:r>
            <a:r>
              <a:rPr lang="en-US" dirty="0"/>
              <a:t>works against stomatal resistance and remarkably increases water use efficiency in tomato plants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Under saline stress it also normalizes number of fruit per </a:t>
            </a:r>
            <a:r>
              <a:rPr lang="en-US" dirty="0" smtClean="0"/>
              <a:t>plant</a:t>
            </a:r>
          </a:p>
          <a:p>
            <a:r>
              <a:rPr lang="en-US" dirty="0" smtClean="0"/>
              <a:t>It stimulates the vernalization process.</a:t>
            </a:r>
          </a:p>
          <a:p>
            <a:r>
              <a:rPr lang="en-US" dirty="0" smtClean="0"/>
              <a:t>It is best agent to break seed dormancy.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 10 and 20 mg/l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along with NAA and 2,4-D enhances following attributes when applied in Kinnow tree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Set %age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fruits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weight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soluble solids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C</a:t>
            </a: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20 mg/l GA3 significantly reduced the number of seeds/fruit</a:t>
            </a:r>
          </a:p>
        </p:txBody>
      </p:sp>
    </p:spTree>
    <p:extLst>
      <p:ext uri="{BB962C8B-B14F-4D97-AF65-F5344CB8AC3E}">
        <p14:creationId xmlns:p14="http://schemas.microsoft.com/office/powerpoint/2010/main" val="17715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GA3 at 400 ppm for their growth stimulation flower, number of flower, other quality physiognomy while chilling at </a:t>
            </a:r>
            <a:r>
              <a:rPr lang="en-US" dirty="0" smtClean="0"/>
              <a:t>4°C.</a:t>
            </a:r>
          </a:p>
          <a:p>
            <a:r>
              <a:rPr lang="en-US" dirty="0"/>
              <a:t>To protract the sweet orange harvest and to control the disorders at different life stages of sweet orange 30 ppm GA</a:t>
            </a:r>
            <a:r>
              <a:rPr lang="en-US" baseline="-25000" dirty="0"/>
              <a:t>3 </a:t>
            </a:r>
            <a:r>
              <a:rPr lang="en-US" dirty="0"/>
              <a:t>foliar spray considered the best.</a:t>
            </a:r>
          </a:p>
        </p:txBody>
      </p:sp>
    </p:spTree>
    <p:extLst>
      <p:ext uri="{BB962C8B-B14F-4D97-AF65-F5344CB8AC3E}">
        <p14:creationId xmlns:p14="http://schemas.microsoft.com/office/powerpoint/2010/main" val="812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-12879"/>
            <a:ext cx="11771290" cy="68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611089"/>
            <a:ext cx="109728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The gibberellins (GAs) are a family of compounds based on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gibberellin structure.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 136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exist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widely available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GA3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Gibberellic acid.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GA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varies from GA</a:t>
            </a:r>
            <a:r>
              <a:rPr lang="en-US" baseline="-25000" dirty="0" smtClean="0"/>
              <a:t>1 </a:t>
            </a:r>
            <a:r>
              <a:rPr lang="en-US" dirty="0" smtClean="0"/>
              <a:t> to GA</a:t>
            </a:r>
            <a:r>
              <a:rPr lang="en-US" baseline="-25000" dirty="0" smtClean="0"/>
              <a:t>136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common active forms being GA1, GA3 </a:t>
            </a:r>
            <a:r>
              <a:rPr lang="en-US" dirty="0" smtClean="0"/>
              <a:t>and GA4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Sites of biosynthesis.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1186543"/>
            <a:ext cx="11408229" cy="529045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general, the highest levels of bioactive GAs are found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actively growing organs.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synthesized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glyceraldehyde-3-phosphate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synthesized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young tissues of the shoot and developing seed.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biosynthesis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starts in the chloroplast and subsequently involves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cytoplasmic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steps.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 plants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GAs are formed primarily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methyl erythritol phosphate pathway.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306289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1930's, Ewiti Kurosawa and colleagues were studying plants suffering from bakanae, or "foolish seedling" disease in rice.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Disease caused by fungus called,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Gibberella fujikuroi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was stimulating cell elongation and division.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Compound secreted by fungus could cause bakanae disease in uninfected plants. Kurosawa named this compound gibberellin. </a:t>
            </a:r>
          </a:p>
          <a:p>
            <a:pPr lvl="1" algn="just">
              <a:lnSpc>
                <a:spcPct val="150000"/>
              </a:lnSpc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Gibberella fujikuroi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also causes stalk rot in corn, sorghum and other plants. </a:t>
            </a:r>
          </a:p>
          <a:p>
            <a:pPr lvl="1"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" y="1081824"/>
            <a:ext cx="2413000" cy="431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00" y="-38636"/>
            <a:ext cx="9178600" cy="689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02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Kurosawa (1926) discovered a substance in fungus culture, that caused the elongation of rice seedling, called as ‘foolish seedling’ disease.</a:t>
            </a:r>
          </a:p>
          <a:p>
            <a:r>
              <a:rPr lang="en-US" dirty="0" smtClean="0"/>
              <a:t>In 1938 Yabuta and Sumike isolated crystals from Gibberella culture named them Gibberellins.</a:t>
            </a:r>
          </a:p>
          <a:p>
            <a:r>
              <a:rPr lang="en-US" dirty="0" smtClean="0"/>
              <a:t>In 1951 Brian and co-workers described it as unique ability to stimulate growth of plant.</a:t>
            </a:r>
          </a:p>
          <a:p>
            <a:r>
              <a:rPr lang="en-US" dirty="0" smtClean="0"/>
              <a:t>In 1957 Anton Lang, found that gibberellins can induce flowering.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600" b="1" dirty="0">
                <a:solidFill>
                  <a:srgbClr val="06301D"/>
                </a:solidFill>
                <a:latin typeface="Times New Roman" pitchFamily="18" charset="0"/>
                <a:cs typeface="Times New Roman" pitchFamily="18" charset="0"/>
              </a:rPr>
              <a:t>Gibberellins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are named after the fungus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Gibberella fujikuroi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which causes rice plants to grow abnormally tall.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synthesized in apical portions of stems and roots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important effects on stem elongation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some cases, hastens seed germination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715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Introduction</vt:lpstr>
      <vt:lpstr>Variety of GA3</vt:lpstr>
      <vt:lpstr>Sites of biosynthesis. </vt:lpstr>
      <vt:lpstr>History</vt:lpstr>
      <vt:lpstr>PowerPoint Presentation</vt:lpstr>
      <vt:lpstr>History</vt:lpstr>
      <vt:lpstr>PowerPoint Presentation</vt:lpstr>
      <vt:lpstr>PowerPoint Presentation</vt:lpstr>
      <vt:lpstr>PowerPoint Presentation</vt:lpstr>
      <vt:lpstr>Gibberellins</vt:lpstr>
      <vt:lpstr>Gibberellins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cause evolutions from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Gibberalic Acid Effects on plants</dc:title>
  <dc:creator>fine.com</dc:creator>
  <cp:lastModifiedBy>fine.com</cp:lastModifiedBy>
  <cp:revision>76</cp:revision>
  <dcterms:created xsi:type="dcterms:W3CDTF">2016-12-03T07:03:45Z</dcterms:created>
  <dcterms:modified xsi:type="dcterms:W3CDTF">2017-01-31T02:33:10Z</dcterms:modified>
</cp:coreProperties>
</file>