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8CC3-750B-478E-872E-2519BA9A9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97644-F8DB-49B7-9A21-8C3ECECDF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C068E-BE37-4B9E-BCFA-02DB06776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9D0F6-ED19-4743-B147-27BC19B5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952B6-C7D7-4B2A-9062-C56B850A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E1252-8E60-4259-8B38-7137878BA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7748F-59B0-46DF-BB7C-72BC3FCE5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F2AB6-1E1A-4BD3-9F8A-65E8D0CA5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9DDCD-0962-4075-9BC3-5B3F6BD2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CAF9B-E116-4F0E-BEEF-ECB5CA4B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7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8D836-0C24-4AA2-B612-98F84A5CF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5BB4F-363A-4741-8D45-283B6E09B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D4DE6-9F37-459E-B873-7C83E579A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371DB-0176-4D59-812A-FF19B120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FA77C-4427-47AA-9C2B-37553E09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3E33-3DB9-469D-9467-1DCD5115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1A97B-1C15-4181-A993-7940AE540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6F5A8-8D05-4A2A-B32B-2D093E521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CA78C-A875-43DF-8EC8-EB5E3BD5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5AD5B-4127-4BF5-A09C-6BE4C702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35E5-D96C-4E06-AC50-73B09377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C7D97-4F36-4B9C-BFDD-DF8E50AC1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798AC-2FAA-4186-8923-27EAF891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5427F-C385-4771-A934-A816E9A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4DB18-7757-4FD6-8BA3-837953AB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1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F27E-4E05-4E31-BC2B-C173D744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3E21-5606-4530-9229-A912E0578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EF6C0-8DF3-4B3D-B95E-7996ABB0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33948-8C8C-4B60-85E0-539641E4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18C58-B206-4797-B556-55380E877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2EE0C-5DC8-4605-B31C-22DEA846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2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9438A-EED6-4AF6-9D1D-A2F7FCA6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131DF-DA9A-4BD3-8EE3-43370D58A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98F6A-1439-4CAB-878B-E42A6313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F1A1-754F-4D24-BCA1-C6AF71107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2F177-7A16-4D08-BD00-D88B8E3FE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FA53C-9BEA-47A7-9238-FEA6BF3E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A008A-8D06-477D-A62E-BDAC1AD0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42F29-75B6-4417-8B65-C6795FAD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D2138-7818-48E8-964B-6D5CD7E1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422F2-B959-452B-A793-B99913C9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F8371-94C2-477C-A688-0054FE8A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2050C-28CB-4B2F-8A27-5321121B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E480F-BB91-4FD5-AA47-254D4F7E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316F8-AA14-4267-A0BA-240E3254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64A10-6519-4102-9869-B456063E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0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ED73-2E5D-495E-8D2C-F6010F8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C88B-5705-4CA3-AF2C-10E0607B0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5DB8A-4CF9-4ABD-94B9-727DD17EF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D25A3-396C-49D4-AD10-2397F5B0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AF774-EF05-4258-A77E-0C79D457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C6E6D-8F90-4A50-AA93-988533D7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9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08E93-8B2A-42A1-9E5C-6D3A976E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BFEA28-5A72-45D7-B9E0-B25B73EF8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01470-7D80-462F-85D8-7C92170A1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AB54B-7893-4E8C-9827-0B819741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49608-DB42-48C9-B532-94F6A76A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DDE02-CC80-4266-93A2-CEC8AEE4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4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EB5FAA-F767-431F-B025-E46B1D9D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13C65-3B88-4274-A408-E5BB0F974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53BF7-7CB7-4BF2-8E03-71C71FA86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CB9EE-AB6F-4D50-B3E6-164FECCD1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99917-7FE1-4CE5-AB02-50F307B06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7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20AEF-6ED3-45F5-96EB-734C3EB4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DEC78-624B-489E-A977-761515310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4EE60-1D8B-4AB6-BDE5-178194FF1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5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0EE0-C5D8-494D-AE09-FB8BE90E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09035-03B1-43DB-AD96-844902A92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9055D-A181-42E4-AFEA-14F5B6E79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0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5C9B-7001-44B1-A224-8323A323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6EAE3-D2A4-49E1-B18D-EFE7DF389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C1769-99B6-41CA-A956-D342A1FD4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9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3DBAE-CCA8-45F2-A29B-1A6B1C6A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18146-C519-4C8D-9EFE-C8BC73637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1AE5B-FF1E-41E8-AB74-99E0DDCF7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ED30-8D83-41A4-AB58-5FECDC93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818E0-7F4A-48D4-B58F-5510DCA74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4C0A4-722A-492B-97CE-13F2531D6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95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Usman Traders</dc:creator>
  <cp:lastModifiedBy>Usman Traders</cp:lastModifiedBy>
  <cp:revision>8</cp:revision>
  <dcterms:created xsi:type="dcterms:W3CDTF">2020-04-09T10:50:29Z</dcterms:created>
  <dcterms:modified xsi:type="dcterms:W3CDTF">2020-05-07T18:41:43Z</dcterms:modified>
</cp:coreProperties>
</file>