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2CF1-96ED-45E1-B398-48797F5FD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BE941-8BC0-47FA-831E-8E1DF30CF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02576-DA3A-42A1-8EF7-5631E066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0DFD-924A-45A5-AADC-0DF69350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361D-8EEC-404F-B4CB-A188913E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C827-5BA2-4A80-9899-322F3B1B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FE0F6-A495-479E-92BB-955945807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EA232-BF71-43A5-AC7A-85B798DD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33A1C-3588-4370-9F8A-197BD322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5D21-5F3A-4988-B061-20917F34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5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67435-3937-4AD2-A5E0-D78EB4B89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E8D34-EF93-44EF-B8F3-CEC818B4D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4BA15-5109-477B-9070-284E7F0D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623E4-56A0-43DC-B59C-2BD27CF9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1AA2B-0959-4322-BA66-034258FC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5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7F92-9310-4A38-9CC1-8F68160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407F-DB84-4EF0-852D-E321AE779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6D7D4-D185-4C8A-A68D-4CB7F938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5434-1942-4651-A235-E2B41BD4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9FB1B-16E2-425F-9A64-83E2BEFA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4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9B5A-0691-4495-B5EC-0A7CB1DC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4AB3D-8581-4EE1-93BB-83C384576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6A7C-2CB9-4091-BFB4-51A85D8A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DAE5-F49F-4A3B-B760-63BB4D2D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150B-FDC7-4FFB-880B-3876B9E5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19B9-B650-4AD4-A9FF-83C25CC1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427A-9873-45E5-8CDA-46A4166E0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FCC4B-99F8-4E3A-A95F-AE11F3541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9090A-569E-4F1F-A1E6-5A3137AF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7FB2-3A5C-4E4B-938D-310D632F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4A9C9-E686-4D07-80E0-003ECE58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5777-81D7-4B8B-B2A0-E9FC9C0A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B7E45-C216-46E5-869D-8887E3B7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FB2F9-ECA7-4766-95A2-B204C03B0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BBA40-DFDF-4060-89B5-940D0B2F2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4A8A3-6435-44A0-9CBA-289AD78BC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56E09-D678-4EFE-A895-447A2AAD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4046A-790A-45D3-8F39-68CF92AC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B60AA-B959-4012-8B64-97806F40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2EEE-4F3B-403C-973F-163DC137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88035-73B3-47CF-BD4A-52EC5C48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4DEE1-72FC-421C-9EB3-E8B63DAF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56B57-8DFB-44B8-A35A-A7AA8701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24C82-D708-4107-B2EC-3CF5ADC5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63E84-4A91-45EF-ABC3-D401EBBA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6859-AE48-4474-9E48-58BBA67F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5775-7E59-406F-8689-3AEBC355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FC24-8814-4A91-829E-64BED8B0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9BE4D-8365-40DC-84C3-15BC4B8D3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90972-5C99-45FF-8809-975FD170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D02FE-1B9F-4BCC-9D77-570090BB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ACFF6-BAC5-4113-873C-E087C95C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9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DA7C-A55F-45DE-8F36-CE001216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54535-532E-4030-A5AE-C2983D38E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C0C65-5111-49AE-AEB1-7CE6796CC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04FED-E4E7-4332-8B2E-F3AEC0C3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A1D9F-ECE3-46C9-8285-4B464AC8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7AC6B-1E1F-48C3-A0FC-B13EB219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FC7C6-22A6-40B2-8425-E2653A69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8300F-4FA8-4729-93CB-28851BFD0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57E9-17FD-45F4-8F44-ABD727F78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CA72-53BB-4A77-BE0B-309ED59DF5D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45F4-6BAC-46B1-86D9-FB1910536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201F-8E37-457A-BADC-6F9A1AABE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1D28-652A-41BB-9B3A-D859A32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2D40-9A15-40B7-A9C6-AEC33AAA2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0F668-3373-4C9C-9631-8527EB7EE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9A44F-C33D-4DD6-8261-BCFCCB226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1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8DFC-5C93-4239-A81A-93BD67A8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B799-CAC7-4222-881C-BB89FED53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1F6DB-C2DB-451F-88A3-6723D398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D9F1-A391-41D8-BD9D-EE179A0A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457A-1EB7-4016-ADBF-7BD904C3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B92E8-CE2A-41AC-AD91-68870AD8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6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33BB-24F7-47DC-A13F-517DA196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B34B-8513-4ACB-BCA9-96755426F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6FF2D-8812-4410-B8A8-38AD43301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7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FD98-9AE3-4CBC-835F-A48BBDF0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9110-1C62-4886-94E9-CB940C115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41FCD-3B00-4935-BF29-53BF6B3A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813C-7C97-4A13-BB8D-688F076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A566-C2EF-4443-A7BA-B726495D2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94B87-59AC-4FBF-B18F-49EE77A1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6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34F5-3ECE-423C-8444-45D96B6E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BA1E-850D-40B4-BCCF-B1D0B77E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55E89-0731-40C5-908F-D9831A67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7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B7D0-DE91-4132-964D-0A12A22D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BDF3-1505-4AA9-8DB0-1EE3B554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8B6B1-17AE-40BE-934F-4F4132C4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4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4A8D-F79C-4220-9122-FACD8020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1F4D-F7E0-441F-B37D-528BBD8C0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5F199-4693-44DD-BCC0-C893160F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5073-DABE-457F-A0BF-654720B9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136F-15F9-47A8-814F-BC7690D7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FD9B5-5A5F-4B55-B777-6E00A309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E6FB-DDCE-40FE-8544-DE4D846E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59E1-DD80-43CA-8D2F-0C416C291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CF83D-4F14-42C4-A01C-A6D1C65A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3</cp:revision>
  <dcterms:created xsi:type="dcterms:W3CDTF">2020-03-26T16:59:58Z</dcterms:created>
  <dcterms:modified xsi:type="dcterms:W3CDTF">2020-05-07T18:10:32Z</dcterms:modified>
</cp:coreProperties>
</file>