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0FD6-04D1-4871-A3FA-7A336789A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B4316-F81F-47F3-8CDA-25D16181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EF1B6-8430-446C-B86E-851F7687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1CCD-4354-4E2D-80E0-411A2EC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4C6A-DD7D-4D64-A22B-17733606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8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D8D2-70B4-44B1-9FD8-6E91208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37212-0E57-4CCD-815F-69FEAB31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FFCCA-6C22-445F-8038-469DFD1B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968A-E66A-417D-82DF-81B49AA5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3353C-A5A7-4EA3-8D68-30632B9A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043F-2F58-43CF-8C14-536634FA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72E0B-0264-4F80-AC4D-F0C4E6F0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D01A-208D-4EA4-9F64-C92A038C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88E85-6A30-43DA-BEB7-9DE57631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6A57-10AA-45B2-AAE8-BCC6C7BA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F2C4-828E-4E65-BBCD-218D6864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C7D5-14D8-4EC6-A834-E2BA9948E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1F46-92FF-4FA9-B410-B0486612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BFED-AE11-44C8-878B-1D2D661A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E210-7526-4BA3-9895-D4EE9328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D9AB-B0D9-4C1A-B49C-549A457B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7BE-E567-4110-9089-C2ABB3B3A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8A0E-CFFC-4A83-8F3C-CEEBF2B0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BC04-AFC4-4164-AFB3-53C296E4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AE39-A8E2-47C5-9435-B76F58E4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D228-9023-470B-840E-5A59FE0D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3F6D-65C9-4D76-A86C-A022D478D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F641F-4F0A-43AC-8498-ABA373F97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24855-C61D-4F73-AD83-6EEBB322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88323-B2BA-49E6-A2B3-553CEC2F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57CEC-9D26-4681-9F11-11BFBD29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F254-6331-4C65-B825-C85AD150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A9A1-98CF-4E75-B4EC-77E5023BA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8436C-AC46-4E87-8C1C-231BBD67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81AF4-CCE9-44ED-83EC-18ECBE75F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49EF9-E620-42E4-8C01-DF9F80453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7A88E-AED9-44A8-8FD3-7F8C8A90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E1DE2-6989-448B-9FB8-D73ADA9C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CCC08-2B0A-4568-AB00-1EE0346E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B2FF-F23F-4E27-9AF2-6B20925A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ABAFB-5821-4E82-BDBC-FA5D0E75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1DA41-5470-425E-A1FC-91804AFD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B26DA-06F4-4E08-8544-79AE077D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E5F76-D2B6-44BA-BEEE-72AC6D33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D74DB-C591-440A-924E-243951B1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B10A8-C68E-416F-A659-415972EE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E74-DF85-40B0-A4E6-5965E60F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D53D-0CD0-4683-8248-B57D9001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85900-E307-4C2F-9570-744041BB9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77286-1F44-4CA1-9B06-647DD634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50E61-37D4-4F06-9139-7659EFF4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00A7B-8677-46F9-8F76-CD188D2D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1789-B99E-48D1-A95C-18221648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1A8F9-E7E1-457A-BE55-B3F4F90F1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F2509-B5AF-45CF-9EE4-1248C6A1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D4726-5776-4C21-AF6D-AB94F931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8499-2298-4CD0-94CA-0F358851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F814-E211-4050-B352-1CB208A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07641-B897-4746-8A7D-4BC564B3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3A5D-75B9-4F34-993C-79765F19C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701F2-9269-4968-B833-4782E378D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DA64-A042-40CF-BA3F-D557C1AD25D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07693-1BC1-4783-9EB9-94C3B4B58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A4C13-CC09-42E2-92C8-47A43382C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C52C-B0D4-457D-ADCA-F4CBE855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6309-ECB9-4055-8385-A3444E2B1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00685-7C59-4594-A482-84E9F8793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4E31C-9803-46A9-AD44-C2B139F1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8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5EA7-E8DB-4DC1-9F20-FB0B90BE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B84B-98F4-4181-ABEF-37199568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B05D5-B8AB-4C33-BE4D-AA125463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3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4F55-CAE9-41BC-8998-B99A2640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7C8B8-866B-4069-818C-59D9BB83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FBBDC-AC57-4202-B369-4C4255D6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A4B1-B760-4F4A-ABDB-688BE96C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65A5-7B04-4EBC-87A4-888BD309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F08B7-0809-414F-AEEE-73C30045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49B-DCE6-454C-AC1C-85E5A99C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3A46-BEC6-4F9D-829C-BEBFDE95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904D-29BA-4483-B53D-94FB372B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9F36-AE2D-4440-934F-CB688E5B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357B-A4DA-4119-90C6-1ACEF5EEB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C086A-306C-4C12-8E63-6591AC1D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DC7A-ACB3-4201-85AA-E8890E8D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712-6696-4DC9-AFC2-4F151D4E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E5B10-A7DF-4CB3-9947-26BABD38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5885-1C90-4A4C-97DE-8DF3A7DE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CB06-B585-43CD-B384-BBDDC121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901AB-D4CB-4419-9718-FA637460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64B3-8A99-47BC-A6F0-23A959E5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59D9-7623-4486-A47F-E2C53343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71759-6974-4DD0-A752-5F9889BC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85FC-D875-44A2-B6E4-021D210E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3FA0-8A70-4B45-9F36-38209662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67A78-D4BA-4883-96AA-D034A467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4</cp:revision>
  <dcterms:created xsi:type="dcterms:W3CDTF">2020-03-29T16:47:09Z</dcterms:created>
  <dcterms:modified xsi:type="dcterms:W3CDTF">2020-03-30T06:11:11Z</dcterms:modified>
</cp:coreProperties>
</file>