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0" r:id="rId4"/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17766-92B5-42E7-89D5-BBD09F0D1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50C2C-8B9B-42EE-9DC8-C33B93328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203FC-2F02-43AD-84AC-5415D9E6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69630-D64A-4926-AC36-AC59DC51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AA437-5AEC-4F89-8C0E-E194E1D9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7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06A79-0855-4C96-BC2D-954955434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565F2-83F9-4321-A577-3205DBF4A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37FAC-3616-48CD-A29F-3A70CD35B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B1147-7CAF-4F35-97D9-5C9B6C95C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BF33A-8EFA-4782-AAEF-9D77EBFD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ADABEF-1A22-4544-A88C-0F9FAEF941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A8011-F004-4173-A195-38DBAEC60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B14F0-6C01-4BA5-A75A-027F44A1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B8D76-D3A3-47DF-9B6F-E3EF25398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70D3F-8FC8-4C89-A64B-1AEF349F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4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1276-9974-4A78-93E0-9054637A3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0B04-00AA-43C8-8914-F627CAA68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4AE2E-F982-4308-92BC-D8EF00EC2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6F2BE-B5C3-47DF-83BC-D1C3B880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45CD1-B3C1-408B-9DDE-E27B2F6E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6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87D15-4121-4AB1-AF58-027B4A3F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D40A9-60B0-46E5-8AD1-F97B7BEEB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AC65A-E2AD-468E-B62E-3DD105C30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E9F5F-615E-4AD9-A14D-3442EA44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B6E68-5111-421C-A8C6-095D78ACF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8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54833-DAA4-4905-B846-4AE06F5C9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03A7-4E5F-4F3E-AF92-4C7AC3DEE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D4AA1-59F3-4678-9C16-90E1D36E6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CDD3E-8D0E-4CA3-8EB6-55AFCA55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F72B5-BE04-445D-8161-AD1B18E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15B0C-A35F-4170-A294-59EEF697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1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9DFF7-5A8D-4CDA-8D25-E9147FCE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DFB2E-06E0-4A1E-B39D-657510F9F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EF450-30C0-42DF-9D76-7CC0C5186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34E4AA-F516-470D-825F-4CDD5A250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145DB-8C36-4B83-A062-4421FBD42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AE0B31-82A2-4C2B-8D10-ACC3F933C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CF1DD-9DC5-4B88-B4C0-CDD04531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D1CF31-B8FD-41FA-B382-3958607F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5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55D8-6512-42DA-8183-B4ED07F7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DEF41-AD3A-4F59-9D07-23ED01BB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84EB3-4F65-41D0-8D31-AC9B0147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090F53-BD43-461D-BC5D-732E3A04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6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88F3F-B4B2-4968-B38E-0EE847EB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F47FA-D41C-4020-ACDE-9248533C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A708A-D501-4DE0-AF83-0E79112E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5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F929-4FB9-4E3D-9653-CCE59283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EDA2A-635D-4B54-8DCD-744CCD8E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1025A-739A-407F-9880-A6B30D392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AFB15-319A-482E-8F63-C7ECBB28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F2814-ACC5-4A28-BAEF-A743A754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3A2F9-E4A9-4F9D-9F1F-DFF2C420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4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7FAE-3DCC-4506-BCF9-F8D47F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649AC0-4E6A-4040-8EFD-BE0DF28B6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14E44-852E-404C-A14C-305341A21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34D9F-1AED-4A53-A208-75A1C22D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2FA05-3682-4BA0-B879-A4AD58C2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D6FA1-9F3F-4F2B-BE70-517D197A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5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26596-E217-4BFC-80EC-237531F5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E4DD8-4D5C-4D97-A99D-02A9D52D4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7F440-0458-4C10-B996-94056F0E3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E7D61-B2DC-4052-8A72-CAAA1C5FF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EAF7A-BA1D-4513-B1BF-BB540AC15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9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998A-F4F2-46FB-B161-FCECE8F373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C2A20-1937-4691-AB82-3B3EC2CEFE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F6CD63-1AF1-41BF-B8F7-C10DEAFD4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2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D5694-6631-411A-A5AC-F891B44E1A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F81C4-F312-404A-8111-E1F4F357C7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AAF8B-0B9C-4A0C-935F-01D1DF989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5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E28B-4D99-440A-A2E1-0ECF5AF7CC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3107A-000D-4551-8715-9A54100528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3E0CAF-5C47-469B-8BDB-E93495315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3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41E3F-EE10-4A5A-86CB-3CC9232DCE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D08F6-D486-4CD5-A5B7-06FAB0704A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24E09-A87E-44F4-8F6C-DE5DB26D5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02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AE2CD-F2E0-4EF4-BA2F-DDAC3086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4D87F-30D0-41E2-A9C7-EB3EC2D08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9D46A-BE8E-40C6-ABC6-ABD0F9FC2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4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0FC93-BFD8-4983-BB51-C63B646D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38DCF-D119-41B0-A5DE-39B07D999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10E4A-54C3-4390-A770-FC7C78849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33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Usman Traders</dc:creator>
  <cp:lastModifiedBy>Usman Traders</cp:lastModifiedBy>
  <cp:revision>4</cp:revision>
  <dcterms:created xsi:type="dcterms:W3CDTF">2020-05-07T12:34:49Z</dcterms:created>
  <dcterms:modified xsi:type="dcterms:W3CDTF">2020-05-07T17:40:50Z</dcterms:modified>
</cp:coreProperties>
</file>