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6" r:id="rId4"/>
    <p:sldId id="265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17766-92B5-42E7-89D5-BBD09F0D1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50C2C-8B9B-42EE-9DC8-C33B93328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203FC-2F02-43AD-84AC-5415D9E6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69630-D64A-4926-AC36-AC59DC51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AA437-5AEC-4F89-8C0E-E194E1D9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06A79-0855-4C96-BC2D-954955434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565F2-83F9-4321-A577-3205DBF4A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7FAC-3616-48CD-A29F-3A70CD35B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B1147-7CAF-4F35-97D9-5C9B6C95C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F33A-8EFA-4782-AAEF-9D77EBFD1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ADABEF-1A22-4544-A88C-0F9FAEF94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A8011-F004-4173-A195-38DBAEC60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B14F0-6C01-4BA5-A75A-027F44A1A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B8D76-D3A3-47DF-9B6F-E3EF2539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70D3F-8FC8-4C89-A64B-1AEF349F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4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51276-9974-4A78-93E0-9054637A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0B04-00AA-43C8-8914-F627CAA68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4AE2E-F982-4308-92BC-D8EF00EC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6F2BE-B5C3-47DF-83BC-D1C3B880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45CD1-B3C1-408B-9DDE-E27B2F6E7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69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87D15-4121-4AB1-AF58-027B4A3F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CD40A9-60B0-46E5-8AD1-F97B7BEEB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AC65A-E2AD-468E-B62E-3DD105C3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E9F5F-615E-4AD9-A14D-3442EA44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B6E68-5111-421C-A8C6-095D78AC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8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4833-DAA4-4905-B846-4AE06F5C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03A7-4E5F-4F3E-AF92-4C7AC3DEE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D4AA1-59F3-4678-9C16-90E1D36E6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CDD3E-8D0E-4CA3-8EB6-55AFCA55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F72B5-BE04-445D-8161-AD1B18E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15B0C-A35F-4170-A294-59EEF697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1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DFF7-5A8D-4CDA-8D25-E9147FCE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DFB2E-06E0-4A1E-B39D-657510F9F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EF450-30C0-42DF-9D76-7CC0C5186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34E4AA-F516-470D-825F-4CDD5A250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145DB-8C36-4B83-A062-4421FBD42E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AE0B31-82A2-4C2B-8D10-ACC3F933C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CF1DD-9DC5-4B88-B4C0-CDD04531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D1CF31-B8FD-41FA-B382-3958607F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5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55D8-6512-42DA-8183-B4ED07F7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DEF41-AD3A-4F59-9D07-23ED01BBF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784EB3-4F65-41D0-8D31-AC9B01478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090F53-BD43-461D-BC5D-732E3A04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66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88F3F-B4B2-4968-B38E-0EE847EB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F47FA-D41C-4020-ACDE-9248533C4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A708A-D501-4DE0-AF83-0E79112E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5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F929-4FB9-4E3D-9653-CCE59283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EDA2A-635D-4B54-8DCD-744CCD8EB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1025A-739A-407F-9880-A6B30D392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AFB15-319A-482E-8F63-C7ECBB28E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F2814-ACC5-4A28-BAEF-A743A754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3A2F9-E4A9-4F9D-9F1F-DFF2C420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4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7FAE-3DCC-4506-BCF9-F8D47F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49AC0-4E6A-4040-8EFD-BE0DF28B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14E44-852E-404C-A14C-305341A21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34D9F-1AED-4A53-A208-75A1C22D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2FA05-3682-4BA0-B879-A4AD58C2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D6FA1-9F3F-4F2B-BE70-517D197A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26596-E217-4BFC-80EC-237531F5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E4DD8-4D5C-4D97-A99D-02A9D52D4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7F440-0458-4C10-B996-94056F0E3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07EDF-3A3A-45BD-8153-EA40A9C12993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E7D61-B2DC-4052-8A72-CAAA1C5FF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EAF7A-BA1D-4513-B1BF-BB540AC15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BDE9-F905-418A-99AB-C6C08B6FB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9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4247-F9BC-4842-B06D-CD3B6E4051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F9FE1-2696-4EE2-97FB-B3E47B292B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2904E-9A67-4F4E-B840-7199DAF19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A70F-F13C-497D-AED9-4CF4B810C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FAB41-FEC0-4D7F-80C4-2D1C2A836C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C0B097-7984-41C6-B81F-D2FDA3AF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01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C7BB-5E0F-46EE-96FB-C01DCE8E5B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38C3C9-1A09-4789-9C96-4A08DA22FD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32479-5330-4683-B9F3-B09EF8927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6D7F-9604-493E-93C7-D41913EFB7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16D6B-A9CE-419D-8568-6E26810208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45EBCD-D818-4142-881C-463D5298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5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993D-A704-40FA-954B-97FBDC67D6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5DBFA-5677-4F80-9526-007EC2E40B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B0F7B-D3EF-46C3-B08F-922CAA9F6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3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Usman Traders</dc:creator>
  <cp:lastModifiedBy>Usman Traders</cp:lastModifiedBy>
  <cp:revision>3</cp:revision>
  <dcterms:created xsi:type="dcterms:W3CDTF">2020-05-07T12:34:49Z</dcterms:created>
  <dcterms:modified xsi:type="dcterms:W3CDTF">2020-05-07T17:29:20Z</dcterms:modified>
</cp:coreProperties>
</file>