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6D67-4CC6-430F-B995-9F4D5628E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5E09D-3A81-4792-8ECD-A48AF7D89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313E-BF26-4A77-B526-A1A4830D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DD014-C1F0-44DB-981E-C26A5E4C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7FCFC-9E0A-418E-A35A-732ACDEFA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3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7882-6730-4A7E-82AF-B4739CDA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07EED-2C35-4EF2-8DAF-D947D36B3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14947-357A-4BE4-A710-32320A43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4548C-EA50-4B8B-86AC-D987A9F0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E9C40-5B78-47E8-B449-C7DA06A0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0EA4DD-517B-4D4F-BB4C-23FA23B43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4AF3B-D1A3-4D54-8BBC-49A01C1AC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7F833-5A71-4F0E-86C0-2D969BE9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7A976-C956-4872-8B9E-922892A96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B8490-EA16-4574-B930-39AE0E7A9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B504-D14C-49E3-82F7-B07337544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9249-3E49-4D8C-A555-BCFD9E190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9B2A3-7DD3-4EDB-839D-473553F1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27BFB-B5B7-48CF-898F-DC1ECBF62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2CBE1-E018-44BD-A685-CD7C8374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95A9-65F5-4CDB-ACA7-AB5418B23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00A73-AE03-4D66-90A6-B288A196C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94179-2D16-412E-ACEE-7EA7C5FC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131F6-AFC9-420E-A595-4A8D0D0F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639A7-2743-4679-B7FB-09D68D93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68B3-8DE7-4101-8B05-744991F9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CE155-A11B-49A9-8B2B-B9D17DE1CF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6217EA-19CF-42F5-BD99-C5E48744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C5D0E-65DF-4C18-983D-A851E79E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2EBDA-E82E-4AB4-8BB6-9189D0B3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65340-0BA2-41B9-B455-77D59046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1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AB7D-A901-4E7F-982A-E1E60605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0DE0E-A652-420B-850A-1236EEB17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3ABC-5C56-45B0-A363-F8505513D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DF314-6B3F-4E82-9F86-279BBB14E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FE091-D264-45FB-BEE6-2D1B3B027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50C99B-DCC9-43F0-BD00-BE26707B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43D3CE-B782-47D8-B371-CC38BFE01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E73E5-78F3-41EC-BD02-E8C021E5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1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F6C2-CCF9-429D-9D9F-7190E7BB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B4C1A-F871-48A1-B144-E5E11F07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1EF3E-BA71-484C-9D94-B3E22F38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AFBF0-4E5F-490C-8AAA-5553119A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FF49E-A4E9-4592-B390-6BA81C2C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DE3396-4D2B-42A3-B7C2-99BDD69D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6F4A5-370F-42D2-AFD8-69B954C61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98006-1B85-4489-8D07-1CF53084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5F31B-0070-4319-8FEB-413B6CEF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F7B14-01D5-4CB3-95E6-AA8150F60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EA6E3-6B5E-49ED-88E3-88D6B24B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C90420-C8E5-4CAE-9F2D-AAE510B3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EA46B-3456-4398-873A-6D323BF6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0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9D7F-9442-4535-9593-039636F9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D5C6F-C195-46BA-8CD4-52AFC0328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1921D-7429-41BC-BC7A-0091E23E5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9055F-D1B0-4B9C-9350-5A45B750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54FCE-7458-4B34-A531-C034AE301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D3B95-58F4-494D-8887-224995CD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FD57C-5DD5-42B8-9304-9071421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A28F8-6322-4D29-B590-A0620F5D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083E-71FB-4C8F-A932-741DD3B15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332DF-5F21-42CE-8453-22AA6FA90508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38043-BD94-44A5-82E6-7E0CF0FC3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F7FF9-CA03-4649-A2A6-F79E8D2FA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BFC50-3D59-4118-B370-1AFA6763F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9E98E-6E86-4231-9442-B497C0D88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F6849-7F26-4AD5-AB6A-643A4F669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E9ABF1-9834-43E2-90A7-200D54A0A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41E2-E150-47F4-9370-8CE223F4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97E77-7739-4634-962F-C8C45655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3DA56-7655-4BCA-A50A-7DBA396E9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3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63BE-A20B-4D08-AEDA-BF8E60F9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164FE-77A8-41C8-8B96-C4953C6D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C2822-B626-447E-994C-EAEC0F9D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10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6447-E226-4C43-865C-30FCFC46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706E-5C98-42B5-872D-712899721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8DA17-1B19-488B-AA5E-CD5F30A88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7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7</cp:revision>
  <dcterms:created xsi:type="dcterms:W3CDTF">2020-05-07T12:19:29Z</dcterms:created>
  <dcterms:modified xsi:type="dcterms:W3CDTF">2020-05-07T17:09:03Z</dcterms:modified>
</cp:coreProperties>
</file>