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6" r:id="rId4"/>
    <p:sldId id="267" r:id="rId5"/>
    <p:sldId id="274" r:id="rId6"/>
    <p:sldId id="275" r:id="rId7"/>
    <p:sldId id="276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E5A1-5D76-49BC-A9CF-273DCC75C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5D63A-8282-4BD2-8A41-090C111A9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E7B12-BA72-4937-95FB-64B2AEFE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2E2-DD6D-4E94-B5C5-1CFBA0B009F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77A4E-F457-4F3F-AB06-9E7E3054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65773-C5B4-49BF-B933-0B6CD031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2E7-1BA9-4755-927C-8F8872C1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4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3823-007A-4D4F-B454-8852FD22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9FBC8-2311-46F9-A8A5-CA8B0F2C8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35CD0-6658-470D-BEDF-BBC219E3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2E2-DD6D-4E94-B5C5-1CFBA0B009F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8B90C-F89B-41EB-8426-C07AA80C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A3859-606E-4C41-96D6-66638D70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2E7-1BA9-4755-927C-8F8872C1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208DA-4CF0-46C6-9459-40B9FBB1D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33738-73FE-458F-ABF4-A8A8FBD0E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0FEE1-C2D5-4108-939D-7E093B28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2E2-DD6D-4E94-B5C5-1CFBA0B009F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CE18-F5B7-4C2E-B2EE-962B17E4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40561-8044-4A0D-82F2-A920DF7D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2E7-1BA9-4755-927C-8F8872C1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9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1D8F-84E5-4470-9023-4D1F1F69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E398-8546-4067-9E33-7DA9D7067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E5D9C-A181-4EDB-979E-C54A7189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2E2-DD6D-4E94-B5C5-1CFBA0B009F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86FDC-1E16-48F2-847F-FA1422D5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5DFFC-9AB0-4216-8692-11CE028C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2E7-1BA9-4755-927C-8F8872C1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4D9A-E69A-4748-8F30-841E356E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F389E-17EB-4585-8021-A0DF9F306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427DA-78C2-4355-B0C9-D8C15EF1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2E2-DD6D-4E94-B5C5-1CFBA0B009F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96793-8636-4C92-8187-F6CC11D0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30EAD-4B60-447C-9880-35C587A0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2E7-1BA9-4755-927C-8F8872C1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4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C45C-AB37-4961-B31C-6247D13D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2CF71-A66A-4F2A-8031-E46FDEB3F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B7B56-2D24-4A48-902E-E683179C8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EC51C-1AEC-4DAD-8707-85124DD9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2E2-DD6D-4E94-B5C5-1CFBA0B009F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F4E57-9A04-459C-B8E8-E5C497AA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C3A90-C533-43F9-B9E5-6EB73EB2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2E7-1BA9-4755-927C-8F8872C1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3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C9CB-08FA-4431-ABF5-BD4876D3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4779C-FA20-48D4-A311-0887A02CA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90224-824B-4BCB-A07D-6135840F0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D01F9-B896-42D6-A275-56557FD67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08C4B-946A-49DE-B602-D0A68D940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D0C5B2-540E-4399-8472-4343B1FB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2E2-DD6D-4E94-B5C5-1CFBA0B009F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4254D-242D-4473-B90D-13B3534A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0D979-C94B-41C2-B0FC-760080D8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2E7-1BA9-4755-927C-8F8872C1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2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8008C-A583-43BD-AD45-0CED6595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3607B-C7A0-40F5-8597-2E340CE9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2E2-DD6D-4E94-B5C5-1CFBA0B009F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09B9A-6C56-4428-B2BA-2E287843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00729-97BF-446B-B1A5-8D53A1E8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2E7-1BA9-4755-927C-8F8872C1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4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1AB1F-EFA4-47A8-87DF-9B81FAF3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2E2-DD6D-4E94-B5C5-1CFBA0B009F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28EB2-A26E-4AF7-B59E-934CDA32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34A27-8FB0-42EA-80FB-ACB6D79A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2E7-1BA9-4755-927C-8F8872C1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7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DA54-E81E-4049-A624-663445B4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CF27-DF96-4F18-8518-C4434EC33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52A06-3DB4-4A35-83A6-D355A6AD4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FA61E-4A7E-49FC-A65F-4A46F300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2E2-DD6D-4E94-B5C5-1CFBA0B009F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2DDDB-022E-439F-9739-43A1CF9A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B24A9-AD82-42E6-A758-00EF7A78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2E7-1BA9-4755-927C-8F8872C1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4992-9624-44A5-A16D-2A0DCDE9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D38CD-FAB4-4D67-B7E9-B7CAF4FAE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EFF06-A3FF-4991-8FBF-9D8EA7F93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6B68D-A143-4F8D-857A-0FBF0FE6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52E2-DD6D-4E94-B5C5-1CFBA0B009F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2A2AC-9ABC-48E5-901C-4A1E6F26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F1CC5-8D28-4721-839B-782000F1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2E7-1BA9-4755-927C-8F8872C1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8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77846-59A4-4BBC-80BA-F38970AB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89239-9231-4C50-B295-B448E16F3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57CC6-9B00-49CA-8279-742E3C348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252E2-DD6D-4E94-B5C5-1CFBA0B009F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09D1C-E448-447F-8E50-C3A776EDB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F3453-E52A-4F39-BFB2-9D16163B5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F82E7-1BA9-4755-927C-8F8872C1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1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AE45-75F9-4A9F-BE49-9D92846A3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57A19-0016-4E00-9B81-84E419FD3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AE8BA-239D-4027-BF3E-D2E9F382B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4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837D3-58DC-449D-878D-83F01588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BC22-9276-4A9F-AAC6-CA4A64792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9EDE8-D579-4011-B69E-A8D7A6BAC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7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143F-3C36-4B76-8B2F-2040B378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9FB22-BBE2-4EFE-876D-2DB48A14B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4C0ED-2DB5-4865-B291-40B248E66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371FB-44CA-4CC3-A2F9-A29A0949E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40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6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8C89-3955-4296-A9AB-76823538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6536C-BB1F-44BB-B531-1B008C932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C4A86-072D-425D-BC59-EA607AB0D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601895-EEA4-4829-9501-2A614F042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40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3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2909-CB73-4501-9D03-7825EDA0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5531-E5CC-424E-9B24-9B6081C68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7CC12-7D5A-4323-AFFF-578D4E8A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6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80E4-63ED-45D0-8B53-F3D53C73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7497F-505F-4CC1-B875-7FB6F8557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D0780-BBA7-44C6-9DA3-E9B1DD36E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8930-58C7-4AB0-95C0-A32D1E50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AD446-834F-4302-A2A4-5704816F4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08205-2C41-4454-8E51-D7312522B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3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A9A8-0C4A-4E1B-9CD8-2DCAF7179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D5DB5-3C2C-4934-A1AA-EA724AC3C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03B18-0795-4D56-8E89-6EED0C1BB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9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Usman Traders</dc:creator>
  <cp:lastModifiedBy>Usman Traders</cp:lastModifiedBy>
  <cp:revision>5</cp:revision>
  <dcterms:created xsi:type="dcterms:W3CDTF">2020-05-07T11:36:44Z</dcterms:created>
  <dcterms:modified xsi:type="dcterms:W3CDTF">2020-05-07T16:51:37Z</dcterms:modified>
</cp:coreProperties>
</file>