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90" r:id="rId6"/>
    <p:sldId id="262" r:id="rId7"/>
    <p:sldId id="292" r:id="rId8"/>
    <p:sldId id="291" r:id="rId9"/>
    <p:sldId id="261" r:id="rId10"/>
    <p:sldId id="293" r:id="rId11"/>
    <p:sldId id="294" r:id="rId12"/>
    <p:sldId id="263" r:id="rId13"/>
    <p:sldId id="295" r:id="rId14"/>
    <p:sldId id="296" r:id="rId15"/>
    <p:sldId id="264" r:id="rId16"/>
    <p:sldId id="297" r:id="rId17"/>
    <p:sldId id="265" r:id="rId18"/>
    <p:sldId id="299" r:id="rId19"/>
    <p:sldId id="268" r:id="rId20"/>
    <p:sldId id="301" r:id="rId21"/>
    <p:sldId id="269" r:id="rId22"/>
    <p:sldId id="303" r:id="rId23"/>
    <p:sldId id="272" r:id="rId24"/>
    <p:sldId id="305" r:id="rId25"/>
    <p:sldId id="273" r:id="rId26"/>
    <p:sldId id="307" r:id="rId27"/>
    <p:sldId id="278" r:id="rId28"/>
    <p:sldId id="309" r:id="rId29"/>
    <p:sldId id="279" r:id="rId30"/>
    <p:sldId id="311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D43F-A877-47D8-B4BD-110F75EBE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CA4BF-EDD7-41D3-A5F5-0AA1156A7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EACF6-15E3-449D-BC27-C085F410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86A2-437B-4E95-94DB-814B947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7B8B-8CD2-48C8-820C-D1F80F72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BE2A-B757-45FC-A999-746F8395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A7DC6-5498-4294-BDD1-6B6DC7EAC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512A9-7ABA-4C75-B7B5-31D18549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EA9F-470A-42A4-984C-E2DC662A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379F-2F78-4E57-81AA-56069BDE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4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B13B5-8E17-4370-A1E6-E78D10800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9877C-D218-438A-A061-A678869F7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E98-156E-4671-96FC-E7184781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887C-CEB1-4EDB-A901-3C68E716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F6BA6-7CB3-45B9-A314-AF6D1841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52BF-C32F-4C86-886C-91FCF5A1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BB52E-EB10-4A99-8CD3-314A23D7B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F367-FAF6-48BF-A45E-540CED24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4651-1A4A-4387-AF6E-3ED2F5E8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89FF-C298-48AB-B994-EBB263B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0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122F-07E1-4D89-8743-C4FFBA96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D7C60-3ED3-43CD-A414-8FE89C2FB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E67F5-34FF-4FE1-AAD3-A23A7CC2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3235F-E386-4C04-9AF2-EA6D1D3A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C0F38-A850-4571-9CD5-BB8AEA0A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A91E-FECA-4875-BD9D-F9540790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37FD-655A-4ED0-B7D1-171DBEFCA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B2260-0BF4-4AA9-B5C1-45636B766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B284E-B13E-4D9C-874B-18A3F655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25964-9954-4C00-BD90-6EE5B7EA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8191-7526-4C92-ABB1-80D2A3FA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D93C-9C27-4942-BE15-9059159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89F9-1806-4030-AFFA-C835B3F73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A870A-7F96-4996-A4F2-BF037339B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54A1-709D-4EA2-996C-90B86C274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77AE6-A7D5-4BDD-B6F2-6CAC9560D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F0D67-C905-47A4-8ACE-89F6DB38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02970-35E5-414A-8028-052BEFB6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9B305-B94B-4DB4-8DD2-84827078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367F-7ACB-409D-BFB1-A3333679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03AE6-0D7E-4044-AC0C-036814A4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9F0BF-22FE-4C2D-A727-9C20F9C5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0AB57-B702-4D0A-98FA-2C8AB2D0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5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F0970-E396-4CD9-B81D-89CACB2D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C5512-40FA-435B-B183-2B5B2C6C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242EF-2089-42B2-9080-D835AFC4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15CD-8B36-475D-A1DA-7001B3B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ECB2-9209-4377-A916-7383F90A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36AB1-E525-4015-AFD1-4766399DD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2B617-D853-4AE8-945A-F37FEB6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54C05-AF31-4A17-BFD0-C2661B8D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BA8F7-248E-409C-AF7F-C9444415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72FD-5ABE-4441-A9B2-29150675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26F16-928D-46BE-960B-FC39E4CF8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8BED4-6390-4BFA-B60F-D5EFB2213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B9BA7-BEFC-4908-8332-E7E3EBD6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F81E9-9A95-472E-B59B-E4B0C76A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D021F-1167-4D0D-BABE-DB7A98FC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8AE16-0154-47A9-A57A-C2A6F11A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1E8C3-C68C-4D84-821F-677C8325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08DC-3947-49C6-B5F0-DF710ED37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90B0-35C6-42AB-BA82-1D3D596F62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26B36-214F-4356-8223-87E5DE509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B272-8C9F-4CA9-9544-DCE6E1DBF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72F6-648F-4F93-9FB0-11FF3A9C4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6D32-611D-4DDA-99F0-3463BC15F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CA21F-A536-4B36-ACD5-DADC8E153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est wallpaper">
            <a:extLst>
              <a:ext uri="{FF2B5EF4-FFF2-40B4-BE49-F238E27FC236}">
                <a16:creationId xmlns:a16="http://schemas.microsoft.com/office/drawing/2014/main" id="{DA2F2256-E1E2-48BB-81DE-72D64EAB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3475DA-6AC6-4140-8BE5-3687A99D04B7}"/>
              </a:ext>
            </a:extLst>
          </p:cNvPr>
          <p:cNvSpPr/>
          <p:nvPr/>
        </p:nvSpPr>
        <p:spPr>
          <a:xfrm>
            <a:off x="596347" y="1122363"/>
            <a:ext cx="10999305" cy="408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for estimating the nutritive value of feed stuff &amp; their validity in vivo and lab techniques.</a:t>
            </a:r>
          </a:p>
        </p:txBody>
      </p:sp>
    </p:spTree>
    <p:extLst>
      <p:ext uri="{BB962C8B-B14F-4D97-AF65-F5344CB8AC3E}">
        <p14:creationId xmlns:p14="http://schemas.microsoft.com/office/powerpoint/2010/main" val="211809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4D3A04-0BBB-4DBD-B9B8-2B3E4119D4FE}"/>
              </a:ext>
            </a:extLst>
          </p:cNvPr>
          <p:cNvSpPr/>
          <p:nvPr/>
        </p:nvSpPr>
        <p:spPr>
          <a:xfrm>
            <a:off x="1656522" y="720530"/>
            <a:ext cx="6096000" cy="3426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2.70</a:t>
            </a:r>
          </a:p>
        </p:txBody>
      </p:sp>
    </p:spTree>
    <p:extLst>
      <p:ext uri="{BB962C8B-B14F-4D97-AF65-F5344CB8AC3E}">
        <p14:creationId xmlns:p14="http://schemas.microsoft.com/office/powerpoint/2010/main" val="32821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052EC8-3A92-4568-B210-0A94A7C70C0E}"/>
              </a:ext>
            </a:extLst>
          </p:cNvPr>
          <p:cNvSpPr/>
          <p:nvPr/>
        </p:nvSpPr>
        <p:spPr>
          <a:xfrm>
            <a:off x="530086" y="657185"/>
            <a:ext cx="9674087" cy="4949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Red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Moisture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Vitro: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Detection of Tannin in Sorghum Grain by the Bleach Test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Classification of Sorghum Grain according to </a:t>
            </a:r>
            <a:r>
              <a:rPr lang="en-US" sz="24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Colour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Estimation of Sorghum Grain Endosperm Texture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Determination of Germinative Energy of Sorghum Grain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 Determination of Total Defects in Sorghum Grain</a:t>
            </a:r>
          </a:p>
        </p:txBody>
      </p:sp>
    </p:spTree>
    <p:extLst>
      <p:ext uri="{BB962C8B-B14F-4D97-AF65-F5344CB8AC3E}">
        <p14:creationId xmlns:p14="http://schemas.microsoft.com/office/powerpoint/2010/main" val="391206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soybean meal  hd wallpaper">
            <a:extLst>
              <a:ext uri="{FF2B5EF4-FFF2-40B4-BE49-F238E27FC236}">
                <a16:creationId xmlns:a16="http://schemas.microsoft.com/office/drawing/2014/main" id="{A73BB162-6297-4DF9-90FE-973298AA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1BD21D-3DD3-4A0C-B5A5-A5794453EEDA}"/>
              </a:ext>
            </a:extLst>
          </p:cNvPr>
          <p:cNvSpPr/>
          <p:nvPr/>
        </p:nvSpPr>
        <p:spPr>
          <a:xfrm>
            <a:off x="532594" y="713224"/>
            <a:ext cx="7264938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Soybean Meal</a:t>
            </a:r>
          </a:p>
        </p:txBody>
      </p:sp>
    </p:spTree>
    <p:extLst>
      <p:ext uri="{BB962C8B-B14F-4D97-AF65-F5344CB8AC3E}">
        <p14:creationId xmlns:p14="http://schemas.microsoft.com/office/powerpoint/2010/main" val="241139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8BA6C4-28FD-4DD7-A5B4-A4C29202F407}"/>
              </a:ext>
            </a:extLst>
          </p:cNvPr>
          <p:cNvSpPr/>
          <p:nvPr/>
        </p:nvSpPr>
        <p:spPr>
          <a:xfrm>
            <a:off x="1219200" y="760287"/>
            <a:ext cx="6096000" cy="3426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2550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557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FC32ED-0E06-4BB1-8A72-2F6123BDE3DC}"/>
              </a:ext>
            </a:extLst>
          </p:cNvPr>
          <p:cNvSpPr/>
          <p:nvPr/>
        </p:nvSpPr>
        <p:spPr>
          <a:xfrm>
            <a:off x="583096" y="648714"/>
            <a:ext cx="8494643" cy="453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Slightly yellow to Black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Moisture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Vitro: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urease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has been used for some time as a measure of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soybean meal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processing. Urease is an enzyme in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soybean meal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that is of little interest in animal nutrition. It is, however, easier to measure than many of the antinutritional factors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89610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fish meal used in poultry feed">
            <a:extLst>
              <a:ext uri="{FF2B5EF4-FFF2-40B4-BE49-F238E27FC236}">
                <a16:creationId xmlns:a16="http://schemas.microsoft.com/office/drawing/2014/main" id="{5BF54E9B-7994-4DDB-B301-8CC1D6312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C7125-AC15-47C8-8E20-28281D184B41}"/>
              </a:ext>
            </a:extLst>
          </p:cNvPr>
          <p:cNvSpPr/>
          <p:nvPr/>
        </p:nvSpPr>
        <p:spPr>
          <a:xfrm>
            <a:off x="4454093" y="2826980"/>
            <a:ext cx="4977645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Fish Meal</a:t>
            </a:r>
          </a:p>
        </p:txBody>
      </p:sp>
    </p:spTree>
    <p:extLst>
      <p:ext uri="{BB962C8B-B14F-4D97-AF65-F5344CB8AC3E}">
        <p14:creationId xmlns:p14="http://schemas.microsoft.com/office/powerpoint/2010/main" val="275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122641-487E-4983-8795-2C0FB4BB8B16}"/>
              </a:ext>
            </a:extLst>
          </p:cNvPr>
          <p:cNvSpPr/>
          <p:nvPr/>
        </p:nvSpPr>
        <p:spPr>
          <a:xfrm>
            <a:off x="1378226" y="989554"/>
            <a:ext cx="6096000" cy="34403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2750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054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poultry by product meal factory">
            <a:extLst>
              <a:ext uri="{FF2B5EF4-FFF2-40B4-BE49-F238E27FC236}">
                <a16:creationId xmlns:a16="http://schemas.microsoft.com/office/drawing/2014/main" id="{4D11A7B6-390E-4E43-8CAE-C40B1A53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3FF1BA-3297-444D-B606-0AC339371210}"/>
              </a:ext>
            </a:extLst>
          </p:cNvPr>
          <p:cNvSpPr/>
          <p:nvPr/>
        </p:nvSpPr>
        <p:spPr>
          <a:xfrm>
            <a:off x="0" y="3078323"/>
            <a:ext cx="12289390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Poultry by product Meal</a:t>
            </a:r>
          </a:p>
        </p:txBody>
      </p:sp>
    </p:spTree>
    <p:extLst>
      <p:ext uri="{BB962C8B-B14F-4D97-AF65-F5344CB8AC3E}">
        <p14:creationId xmlns:p14="http://schemas.microsoft.com/office/powerpoint/2010/main" val="257390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AE4D5-BCF5-465E-8876-325A9DB057F7}"/>
              </a:ext>
            </a:extLst>
          </p:cNvPr>
          <p:cNvSpPr/>
          <p:nvPr/>
        </p:nvSpPr>
        <p:spPr>
          <a:xfrm>
            <a:off x="1272209" y="614513"/>
            <a:ext cx="6096000" cy="37666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Dry matter%: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CP%: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ME/kcal: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2950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Fat%: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Fiber%: 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1.9</a:t>
            </a:r>
          </a:p>
        </p:txBody>
      </p:sp>
    </p:spTree>
    <p:extLst>
      <p:ext uri="{BB962C8B-B14F-4D97-AF65-F5344CB8AC3E}">
        <p14:creationId xmlns:p14="http://schemas.microsoft.com/office/powerpoint/2010/main" val="385364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canola  meal factory">
            <a:extLst>
              <a:ext uri="{FF2B5EF4-FFF2-40B4-BE49-F238E27FC236}">
                <a16:creationId xmlns:a16="http://schemas.microsoft.com/office/drawing/2014/main" id="{F621FE7C-78AB-46C3-A9D5-CA65581E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8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08DECF-5A36-479B-AD4B-98C9204283A6}"/>
              </a:ext>
            </a:extLst>
          </p:cNvPr>
          <p:cNvSpPr/>
          <p:nvPr/>
        </p:nvSpPr>
        <p:spPr>
          <a:xfrm>
            <a:off x="596348" y="504325"/>
            <a:ext cx="10363199" cy="61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vivo: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Foreign Particles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Smell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Vitro: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NIR (Nearly infrared Radiation)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Wet chemistry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Proximate Analysis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Moisture meter </a:t>
            </a:r>
          </a:p>
        </p:txBody>
      </p:sp>
    </p:spTree>
    <p:extLst>
      <p:ext uri="{BB962C8B-B14F-4D97-AF65-F5344CB8AC3E}">
        <p14:creationId xmlns:p14="http://schemas.microsoft.com/office/powerpoint/2010/main" val="383906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2D50F-FBF0-4F9B-89F5-2F5F1946C0A6}"/>
              </a:ext>
            </a:extLst>
          </p:cNvPr>
          <p:cNvSpPr/>
          <p:nvPr/>
        </p:nvSpPr>
        <p:spPr>
          <a:xfrm>
            <a:off x="1192695" y="919313"/>
            <a:ext cx="6096000" cy="34403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42238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Guar meal factory">
            <a:extLst>
              <a:ext uri="{FF2B5EF4-FFF2-40B4-BE49-F238E27FC236}">
                <a16:creationId xmlns:a16="http://schemas.microsoft.com/office/drawing/2014/main" id="{CA67DAEF-69E3-4B59-8248-83257E2B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D12810-DE99-4BE9-95AA-87D0324983DC}"/>
              </a:ext>
            </a:extLst>
          </p:cNvPr>
          <p:cNvSpPr/>
          <p:nvPr/>
        </p:nvSpPr>
        <p:spPr>
          <a:xfrm>
            <a:off x="1563757" y="1862546"/>
            <a:ext cx="5484194" cy="1566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Guar Meal</a:t>
            </a:r>
          </a:p>
        </p:txBody>
      </p:sp>
    </p:spTree>
    <p:extLst>
      <p:ext uri="{BB962C8B-B14F-4D97-AF65-F5344CB8AC3E}">
        <p14:creationId xmlns:p14="http://schemas.microsoft.com/office/powerpoint/2010/main" val="2791496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01DA8D-80D2-4708-8AC8-A61431E158C3}"/>
              </a:ext>
            </a:extLst>
          </p:cNvPr>
          <p:cNvSpPr/>
          <p:nvPr/>
        </p:nvSpPr>
        <p:spPr>
          <a:xfrm>
            <a:off x="1099930" y="828125"/>
            <a:ext cx="6096000" cy="34403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7109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sunflower meal factory">
            <a:extLst>
              <a:ext uri="{FF2B5EF4-FFF2-40B4-BE49-F238E27FC236}">
                <a16:creationId xmlns:a16="http://schemas.microsoft.com/office/drawing/2014/main" id="{9D3CFD39-8A91-4E83-85FE-86415BAA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5C72AF-FBD8-43F5-B44C-3E159835BDF9}"/>
              </a:ext>
            </a:extLst>
          </p:cNvPr>
          <p:cNvSpPr/>
          <p:nvPr/>
        </p:nvSpPr>
        <p:spPr>
          <a:xfrm>
            <a:off x="1274720" y="2035584"/>
            <a:ext cx="8151590" cy="1566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Sunflower Meal</a:t>
            </a:r>
          </a:p>
        </p:txBody>
      </p:sp>
    </p:spTree>
    <p:extLst>
      <p:ext uri="{BB962C8B-B14F-4D97-AF65-F5344CB8AC3E}">
        <p14:creationId xmlns:p14="http://schemas.microsoft.com/office/powerpoint/2010/main" val="473833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9BCCF9-843A-4517-A2A7-3AA4E748620F}"/>
              </a:ext>
            </a:extLst>
          </p:cNvPr>
          <p:cNvSpPr/>
          <p:nvPr/>
        </p:nvSpPr>
        <p:spPr>
          <a:xfrm>
            <a:off x="1099930" y="602841"/>
            <a:ext cx="6096000" cy="3426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9440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cotten seed  meal factory">
            <a:extLst>
              <a:ext uri="{FF2B5EF4-FFF2-40B4-BE49-F238E27FC236}">
                <a16:creationId xmlns:a16="http://schemas.microsoft.com/office/drawing/2014/main" id="{CBEC8046-FB23-4308-8789-37359DCB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F364D2-0F6C-4541-848A-317DBE2592CF}"/>
              </a:ext>
            </a:extLst>
          </p:cNvPr>
          <p:cNvSpPr/>
          <p:nvPr/>
        </p:nvSpPr>
        <p:spPr>
          <a:xfrm>
            <a:off x="1539219" y="2627530"/>
            <a:ext cx="9128781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Cotton-seed Meal</a:t>
            </a:r>
          </a:p>
        </p:txBody>
      </p:sp>
    </p:spTree>
    <p:extLst>
      <p:ext uri="{BB962C8B-B14F-4D97-AF65-F5344CB8AC3E}">
        <p14:creationId xmlns:p14="http://schemas.microsoft.com/office/powerpoint/2010/main" val="83054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D703DE-5194-4EC8-A8ED-9E260D6E6BFC}"/>
              </a:ext>
            </a:extLst>
          </p:cNvPr>
          <p:cNvSpPr/>
          <p:nvPr/>
        </p:nvSpPr>
        <p:spPr>
          <a:xfrm>
            <a:off x="1232452" y="602841"/>
            <a:ext cx="6096000" cy="3426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23500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14.50</a:t>
            </a:r>
          </a:p>
        </p:txBody>
      </p:sp>
    </p:spTree>
    <p:extLst>
      <p:ext uri="{BB962C8B-B14F-4D97-AF65-F5344CB8AC3E}">
        <p14:creationId xmlns:p14="http://schemas.microsoft.com/office/powerpoint/2010/main" val="387459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wheat bran hd">
            <a:extLst>
              <a:ext uri="{FF2B5EF4-FFF2-40B4-BE49-F238E27FC236}">
                <a16:creationId xmlns:a16="http://schemas.microsoft.com/office/drawing/2014/main" id="{2AC865C4-8F63-49C9-B1BF-6EB19E63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82890A-2A9E-4307-8C59-29B2C9D65001}"/>
              </a:ext>
            </a:extLst>
          </p:cNvPr>
          <p:cNvSpPr/>
          <p:nvPr/>
        </p:nvSpPr>
        <p:spPr>
          <a:xfrm>
            <a:off x="2731810" y="5056772"/>
            <a:ext cx="6377259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Wheat bran </a:t>
            </a:r>
          </a:p>
        </p:txBody>
      </p:sp>
    </p:spTree>
    <p:extLst>
      <p:ext uri="{BB962C8B-B14F-4D97-AF65-F5344CB8AC3E}">
        <p14:creationId xmlns:p14="http://schemas.microsoft.com/office/powerpoint/2010/main" val="1090052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9EFEAE-68DD-4339-A97A-D17C9D98844C}"/>
              </a:ext>
            </a:extLst>
          </p:cNvPr>
          <p:cNvSpPr/>
          <p:nvPr/>
        </p:nvSpPr>
        <p:spPr>
          <a:xfrm>
            <a:off x="1311966" y="1003275"/>
            <a:ext cx="6096000" cy="3426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1580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965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rice polish">
            <a:extLst>
              <a:ext uri="{FF2B5EF4-FFF2-40B4-BE49-F238E27FC236}">
                <a16:creationId xmlns:a16="http://schemas.microsoft.com/office/drawing/2014/main" id="{AAB85B23-352A-4B17-BADF-133BBEB6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449A4D-6359-4923-8C28-22333DFAF07D}"/>
              </a:ext>
            </a:extLst>
          </p:cNvPr>
          <p:cNvSpPr/>
          <p:nvPr/>
        </p:nvSpPr>
        <p:spPr>
          <a:xfrm>
            <a:off x="2567017" y="3029387"/>
            <a:ext cx="7290201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Rice Polishing </a:t>
            </a:r>
          </a:p>
        </p:txBody>
      </p:sp>
    </p:spTree>
    <p:extLst>
      <p:ext uri="{BB962C8B-B14F-4D97-AF65-F5344CB8AC3E}">
        <p14:creationId xmlns:p14="http://schemas.microsoft.com/office/powerpoint/2010/main" val="235636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maize hd wallpaper">
            <a:extLst>
              <a:ext uri="{FF2B5EF4-FFF2-40B4-BE49-F238E27FC236}">
                <a16:creationId xmlns:a16="http://schemas.microsoft.com/office/drawing/2014/main" id="{C4AFCDF5-4A49-40C3-909B-4C2223CA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6AFCC5-64F0-44F9-AF47-A08DEBFE8BC6}"/>
              </a:ext>
            </a:extLst>
          </p:cNvPr>
          <p:cNvSpPr/>
          <p:nvPr/>
        </p:nvSpPr>
        <p:spPr>
          <a:xfrm>
            <a:off x="5139492" y="1228752"/>
            <a:ext cx="3568606" cy="1566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Maize </a:t>
            </a:r>
          </a:p>
        </p:txBody>
      </p:sp>
    </p:spTree>
    <p:extLst>
      <p:ext uri="{BB962C8B-B14F-4D97-AF65-F5344CB8AC3E}">
        <p14:creationId xmlns:p14="http://schemas.microsoft.com/office/powerpoint/2010/main" val="1244321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2D161-C74E-4202-BC59-19B989D66AAE}"/>
              </a:ext>
            </a:extLst>
          </p:cNvPr>
          <p:cNvSpPr/>
          <p:nvPr/>
        </p:nvSpPr>
        <p:spPr>
          <a:xfrm>
            <a:off x="1152939" y="897353"/>
            <a:ext cx="6096000" cy="34403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2750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247524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Image result for any questions">
            <a:extLst>
              <a:ext uri="{FF2B5EF4-FFF2-40B4-BE49-F238E27FC236}">
                <a16:creationId xmlns:a16="http://schemas.microsoft.com/office/drawing/2014/main" id="{B52059C0-6E8C-4173-8B6C-A082B4CD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1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thank you">
            <a:extLst>
              <a:ext uri="{FF2B5EF4-FFF2-40B4-BE49-F238E27FC236}">
                <a16:creationId xmlns:a16="http://schemas.microsoft.com/office/drawing/2014/main" id="{E87B6463-4E8C-43F0-B251-94978EB7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4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CBEA17-FC18-4B23-9F27-BABE499C8640}"/>
              </a:ext>
            </a:extLst>
          </p:cNvPr>
          <p:cNvSpPr/>
          <p:nvPr/>
        </p:nvSpPr>
        <p:spPr>
          <a:xfrm>
            <a:off x="1523999" y="747035"/>
            <a:ext cx="6467061" cy="4076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matter: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3330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 </a:t>
            </a:r>
          </a:p>
        </p:txBody>
      </p:sp>
    </p:spTree>
    <p:extLst>
      <p:ext uri="{BB962C8B-B14F-4D97-AF65-F5344CB8AC3E}">
        <p14:creationId xmlns:p14="http://schemas.microsoft.com/office/powerpoint/2010/main" val="106476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7B6696-A3ED-4D50-9B8E-C2E9811870A7}"/>
              </a:ext>
            </a:extLst>
          </p:cNvPr>
          <p:cNvSpPr/>
          <p:nvPr/>
        </p:nvSpPr>
        <p:spPr>
          <a:xfrm>
            <a:off x="318052" y="898339"/>
            <a:ext cx="8825948" cy="518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oisture content</a:t>
            </a:r>
            <a:r>
              <a:rPr lang="en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 to 16%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Damage to the kernel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lower the </a:t>
            </a:r>
            <a:r>
              <a:rPr lang="en-US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moisture content</a:t>
            </a:r>
            <a:r>
              <a:rPr lang="en-US" sz="4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less the damage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NIR</a:t>
            </a:r>
            <a:endParaRPr lang="en-US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wheat grains hd wallpaper">
            <a:extLst>
              <a:ext uri="{FF2B5EF4-FFF2-40B4-BE49-F238E27FC236}">
                <a16:creationId xmlns:a16="http://schemas.microsoft.com/office/drawing/2014/main" id="{C0712D1F-5150-4BAD-B69C-CD60F79D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857126-BC8E-4C12-832E-2F0CDB5FF9A8}"/>
              </a:ext>
            </a:extLst>
          </p:cNvPr>
          <p:cNvSpPr/>
          <p:nvPr/>
        </p:nvSpPr>
        <p:spPr>
          <a:xfrm>
            <a:off x="7621137" y="-2739"/>
            <a:ext cx="3808863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Wheat </a:t>
            </a:r>
          </a:p>
        </p:txBody>
      </p:sp>
    </p:spTree>
    <p:extLst>
      <p:ext uri="{BB962C8B-B14F-4D97-AF65-F5344CB8AC3E}">
        <p14:creationId xmlns:p14="http://schemas.microsoft.com/office/powerpoint/2010/main" val="392223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620E47-A8FF-47CF-9545-9FF2721C9155}"/>
              </a:ext>
            </a:extLst>
          </p:cNvPr>
          <p:cNvSpPr/>
          <p:nvPr/>
        </p:nvSpPr>
        <p:spPr>
          <a:xfrm>
            <a:off x="1842052" y="678443"/>
            <a:ext cx="6096000" cy="37514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Dry matter: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CP%: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12-15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ME/kcal: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3150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Fat%: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Fiber%: 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2.70</a:t>
            </a:r>
          </a:p>
        </p:txBody>
      </p:sp>
    </p:spTree>
    <p:extLst>
      <p:ext uri="{BB962C8B-B14F-4D97-AF65-F5344CB8AC3E}">
        <p14:creationId xmlns:p14="http://schemas.microsoft.com/office/powerpoint/2010/main" val="8653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1B78-E91F-4141-BDEC-47F2AB2AA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63EF1-493F-4C31-8B55-9EB504F57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est wallpaper">
            <a:extLst>
              <a:ext uri="{FF2B5EF4-FFF2-40B4-BE49-F238E27FC236}">
                <a16:creationId xmlns:a16="http://schemas.microsoft.com/office/drawing/2014/main" id="{DD1418B1-2403-4561-9D5C-DC1FA49C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8D51DE-3C14-4531-A33D-444858B78E6C}"/>
              </a:ext>
            </a:extLst>
          </p:cNvPr>
          <p:cNvSpPr/>
          <p:nvPr/>
        </p:nvSpPr>
        <p:spPr>
          <a:xfrm>
            <a:off x="808381" y="541937"/>
            <a:ext cx="9276523" cy="414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Vivo: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yellow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Moisture 10%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Vitro: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farinograph and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mixograph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tests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. The </a:t>
            </a:r>
            <a:r>
              <a:rPr lang="en-US" sz="24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extensigraph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measures the resistance of dough to stretching. The alveograph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measures the resistance of a bubble of dough to expansion. The wet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gluten test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measures the amount of 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gluten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protein in flour</a:t>
            </a:r>
          </a:p>
        </p:txBody>
      </p:sp>
    </p:spTree>
    <p:extLst>
      <p:ext uri="{BB962C8B-B14F-4D97-AF65-F5344CB8AC3E}">
        <p14:creationId xmlns:p14="http://schemas.microsoft.com/office/powerpoint/2010/main" val="117323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A410-A8B1-491A-9A0E-91E29B11D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9CF8-0132-445B-B60E-C019C1F21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sorghum grains hd wallpaper">
            <a:extLst>
              <a:ext uri="{FF2B5EF4-FFF2-40B4-BE49-F238E27FC236}">
                <a16:creationId xmlns:a16="http://schemas.microsoft.com/office/drawing/2014/main" id="{DE26EBE2-2E23-4C3B-964F-90FC25F4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C0B885-7820-42BE-B9C8-2577E9E416A6}"/>
              </a:ext>
            </a:extLst>
          </p:cNvPr>
          <p:cNvSpPr/>
          <p:nvPr/>
        </p:nvSpPr>
        <p:spPr>
          <a:xfrm>
            <a:off x="3992585" y="2316163"/>
            <a:ext cx="4672241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Sorghum</a:t>
            </a:r>
          </a:p>
        </p:txBody>
      </p:sp>
    </p:spTree>
    <p:extLst>
      <p:ext uri="{BB962C8B-B14F-4D97-AF65-F5344CB8AC3E}">
        <p14:creationId xmlns:p14="http://schemas.microsoft.com/office/powerpoint/2010/main" val="100699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112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Burhan Azam</dc:creator>
  <cp:lastModifiedBy>nasir tauqir</cp:lastModifiedBy>
  <cp:revision>17</cp:revision>
  <dcterms:created xsi:type="dcterms:W3CDTF">2020-03-01T12:04:30Z</dcterms:created>
  <dcterms:modified xsi:type="dcterms:W3CDTF">2020-05-03T17:07:07Z</dcterms:modified>
</cp:coreProperties>
</file>