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sldIdLst>
    <p:sldId id="258" r:id="rId2"/>
    <p:sldId id="260" r:id="rId3"/>
    <p:sldId id="259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6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3" autoAdjust="0"/>
    <p:restoredTop sz="94660"/>
  </p:normalViewPr>
  <p:slideViewPr>
    <p:cSldViewPr snapToGrid="0">
      <p:cViewPr varScale="1">
        <p:scale>
          <a:sx n="91" d="100"/>
          <a:sy n="91" d="100"/>
        </p:scale>
        <p:origin x="528" y="84"/>
      </p:cViewPr>
      <p:guideLst>
        <p:guide orient="horz" pos="2160"/>
        <p:guide pos="46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E5A4B2-9101-4E52-B6F2-E5B32BDBE1FF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DA6E4C-1EB9-44BD-BA38-F348C8C468DE}">
      <dgm:prSet phldrT="[Text]"/>
      <dgm:spPr/>
      <dgm:t>
        <a:bodyPr/>
        <a:lstStyle/>
        <a:p>
          <a:r>
            <a:rPr lang="en-US" dirty="0" smtClean="0">
              <a:latin typeface="Arial Black" panose="020B0A04020102020204" pitchFamily="34" charset="0"/>
            </a:rPr>
            <a:t>Context:</a:t>
          </a:r>
        </a:p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Depends upon </a:t>
          </a:r>
        </a:p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(a) Participant relation</a:t>
          </a:r>
        </a:p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(b) Environment and topic of discussion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A25FE4-7956-41FB-9C32-756BCB9EF91F}" type="parTrans" cxnId="{14DFB729-49F1-4A99-B2A8-59D34E892617}">
      <dgm:prSet/>
      <dgm:spPr/>
      <dgm:t>
        <a:bodyPr/>
        <a:lstStyle/>
        <a:p>
          <a:endParaRPr lang="en-US"/>
        </a:p>
      </dgm:t>
    </dgm:pt>
    <dgm:pt modelId="{841BCD08-B13C-43E5-9B5D-F40D0EAD78A3}" type="sibTrans" cxnId="{14DFB729-49F1-4A99-B2A8-59D34E892617}">
      <dgm:prSet/>
      <dgm:spPr/>
      <dgm:t>
        <a:bodyPr/>
        <a:lstStyle/>
        <a:p>
          <a:endParaRPr lang="en-US"/>
        </a:p>
      </dgm:t>
    </dgm:pt>
    <dgm:pt modelId="{211B9F18-A783-42B6-97CF-FEEAD9D0853F}">
      <dgm:prSet phldrT="[Text]"/>
      <dgm:spPr/>
      <dgm:t>
        <a:bodyPr/>
        <a:lstStyle/>
        <a:p>
          <a:r>
            <a:rPr lang="en-US" dirty="0" smtClean="0"/>
            <a:t>Source</a:t>
          </a:r>
          <a:endParaRPr lang="en-US" dirty="0"/>
        </a:p>
      </dgm:t>
    </dgm:pt>
    <dgm:pt modelId="{0838F2CE-0FED-4434-B098-AFD05075C917}" type="parTrans" cxnId="{29428572-317C-4B37-B09D-E77CCB4B4E73}">
      <dgm:prSet/>
      <dgm:spPr/>
      <dgm:t>
        <a:bodyPr/>
        <a:lstStyle/>
        <a:p>
          <a:endParaRPr lang="en-US"/>
        </a:p>
      </dgm:t>
    </dgm:pt>
    <dgm:pt modelId="{EC3A9FC0-FF82-4830-9085-85A62D865289}" type="sibTrans" cxnId="{29428572-317C-4B37-B09D-E77CCB4B4E73}">
      <dgm:prSet/>
      <dgm:spPr/>
      <dgm:t>
        <a:bodyPr/>
        <a:lstStyle/>
        <a:p>
          <a:endParaRPr lang="en-US"/>
        </a:p>
      </dgm:t>
    </dgm:pt>
    <dgm:pt modelId="{39683227-C6F8-4C84-84C7-7CFCC044EB46}">
      <dgm:prSet phldrT="[Text]"/>
      <dgm:spPr/>
      <dgm:t>
        <a:bodyPr/>
        <a:lstStyle/>
        <a:p>
          <a:r>
            <a:rPr lang="en-US" dirty="0" smtClean="0"/>
            <a:t>Message encoding</a:t>
          </a:r>
          <a:endParaRPr lang="en-US" dirty="0"/>
        </a:p>
      </dgm:t>
    </dgm:pt>
    <dgm:pt modelId="{29601144-78CD-46F4-AE42-3F6837DD7D16}" type="parTrans" cxnId="{071FCF38-53D7-429E-B6A8-C5BA00176B11}">
      <dgm:prSet/>
      <dgm:spPr/>
      <dgm:t>
        <a:bodyPr/>
        <a:lstStyle/>
        <a:p>
          <a:endParaRPr lang="en-US"/>
        </a:p>
      </dgm:t>
    </dgm:pt>
    <dgm:pt modelId="{AA8F5A58-D7E1-4874-9323-4AC016E9F3F2}" type="sibTrans" cxnId="{071FCF38-53D7-429E-B6A8-C5BA00176B11}">
      <dgm:prSet/>
      <dgm:spPr/>
      <dgm:t>
        <a:bodyPr/>
        <a:lstStyle/>
        <a:p>
          <a:endParaRPr lang="en-US"/>
        </a:p>
      </dgm:t>
    </dgm:pt>
    <dgm:pt modelId="{A68E0BAD-2755-4CA8-A73C-19FEF27F3A52}">
      <dgm:prSet phldrT="[Text]"/>
      <dgm:spPr/>
      <dgm:t>
        <a:bodyPr/>
        <a:lstStyle/>
        <a:p>
          <a:r>
            <a:rPr lang="en-US" dirty="0" smtClean="0"/>
            <a:t>Channel</a:t>
          </a:r>
          <a:endParaRPr lang="en-US" dirty="0"/>
        </a:p>
      </dgm:t>
    </dgm:pt>
    <dgm:pt modelId="{84952D34-77C6-4F8D-9899-6D4A119AACFD}" type="parTrans" cxnId="{E75F5E6B-674D-41C8-9EAF-20A7848AFEF0}">
      <dgm:prSet/>
      <dgm:spPr/>
      <dgm:t>
        <a:bodyPr/>
        <a:lstStyle/>
        <a:p>
          <a:endParaRPr lang="en-US"/>
        </a:p>
      </dgm:t>
    </dgm:pt>
    <dgm:pt modelId="{77588849-7179-4D45-8315-82292823A7D8}" type="sibTrans" cxnId="{E75F5E6B-674D-41C8-9EAF-20A7848AFEF0}">
      <dgm:prSet/>
      <dgm:spPr/>
      <dgm:t>
        <a:bodyPr/>
        <a:lstStyle/>
        <a:p>
          <a:endParaRPr lang="en-US"/>
        </a:p>
      </dgm:t>
    </dgm:pt>
    <dgm:pt modelId="{43D7E06B-9C72-4E0E-94C4-3B2E3629217F}">
      <dgm:prSet phldrT="[Text]"/>
      <dgm:spPr/>
      <dgm:t>
        <a:bodyPr/>
        <a:lstStyle/>
        <a:p>
          <a:r>
            <a:rPr lang="en-US" dirty="0" err="1" smtClean="0"/>
            <a:t>Reciever</a:t>
          </a:r>
          <a:endParaRPr lang="en-US" dirty="0"/>
        </a:p>
      </dgm:t>
    </dgm:pt>
    <dgm:pt modelId="{CA0634F8-C94C-48D0-8743-8BF14EEE61E7}" type="parTrans" cxnId="{2B587C13-D880-4092-B005-C9EEFB0317E1}">
      <dgm:prSet/>
      <dgm:spPr/>
      <dgm:t>
        <a:bodyPr/>
        <a:lstStyle/>
        <a:p>
          <a:endParaRPr lang="en-US"/>
        </a:p>
      </dgm:t>
    </dgm:pt>
    <dgm:pt modelId="{A0716E53-1D8B-48CD-9F5E-0E1CD81EBC46}" type="sibTrans" cxnId="{2B587C13-D880-4092-B005-C9EEFB0317E1}">
      <dgm:prSet/>
      <dgm:spPr/>
      <dgm:t>
        <a:bodyPr/>
        <a:lstStyle/>
        <a:p>
          <a:endParaRPr lang="en-US"/>
        </a:p>
      </dgm:t>
    </dgm:pt>
    <dgm:pt modelId="{80A3DE23-F893-4852-85CE-B9DFCD892119}">
      <dgm:prSet phldrT="[Text]"/>
      <dgm:spPr/>
      <dgm:t>
        <a:bodyPr/>
        <a:lstStyle/>
        <a:p>
          <a:r>
            <a:rPr lang="en-US" dirty="0" smtClean="0"/>
            <a:t>Decoding</a:t>
          </a:r>
          <a:endParaRPr lang="en-US" dirty="0"/>
        </a:p>
      </dgm:t>
    </dgm:pt>
    <dgm:pt modelId="{49EA4B38-B058-4F70-BE50-4D9DE16958E7}" type="parTrans" cxnId="{4AE18C13-E3C6-4919-BBD3-F43292D39360}">
      <dgm:prSet/>
      <dgm:spPr/>
      <dgm:t>
        <a:bodyPr/>
        <a:lstStyle/>
        <a:p>
          <a:endParaRPr lang="en-US"/>
        </a:p>
      </dgm:t>
    </dgm:pt>
    <dgm:pt modelId="{5FAA3635-8868-42B5-B9CB-03CCC68391EB}" type="sibTrans" cxnId="{4AE18C13-E3C6-4919-BBD3-F43292D39360}">
      <dgm:prSet/>
      <dgm:spPr/>
      <dgm:t>
        <a:bodyPr/>
        <a:lstStyle/>
        <a:p>
          <a:endParaRPr lang="en-US"/>
        </a:p>
      </dgm:t>
    </dgm:pt>
    <dgm:pt modelId="{C6A5A224-ACA0-4D32-95E8-EAD147C32805}">
      <dgm:prSet phldrT="[Text]"/>
      <dgm:spPr/>
      <dgm:t>
        <a:bodyPr/>
        <a:lstStyle/>
        <a:p>
          <a:r>
            <a:rPr lang="en-US" dirty="0" smtClean="0"/>
            <a:t>Feedback</a:t>
          </a:r>
          <a:endParaRPr lang="en-US" dirty="0"/>
        </a:p>
      </dgm:t>
    </dgm:pt>
    <dgm:pt modelId="{58AD9099-919F-45B2-B334-E9C86DDB3E7F}" type="parTrans" cxnId="{9E22F702-946B-4B26-8BCE-260CF554916F}">
      <dgm:prSet/>
      <dgm:spPr/>
      <dgm:t>
        <a:bodyPr/>
        <a:lstStyle/>
        <a:p>
          <a:endParaRPr lang="en-US"/>
        </a:p>
      </dgm:t>
    </dgm:pt>
    <dgm:pt modelId="{02727AC5-11F3-43EB-B6B9-767824E0263C}" type="sibTrans" cxnId="{9E22F702-946B-4B26-8BCE-260CF554916F}">
      <dgm:prSet/>
      <dgm:spPr/>
      <dgm:t>
        <a:bodyPr/>
        <a:lstStyle/>
        <a:p>
          <a:endParaRPr lang="en-US"/>
        </a:p>
      </dgm:t>
    </dgm:pt>
    <dgm:pt modelId="{2F61CBC2-F563-4333-B4FD-9FC320001805}" type="pres">
      <dgm:prSet presAssocID="{D2E5A4B2-9101-4E52-B6F2-E5B32BDBE1F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EF76A4C4-4D8C-4CFF-8183-ACF7EF15F25C}" type="pres">
      <dgm:prSet presAssocID="{2FDA6E4C-1EB9-44BD-BA38-F348C8C468DE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D4B6981E-71F6-49DA-831E-26D9416A6592}" type="pres">
      <dgm:prSet presAssocID="{211B9F18-A783-42B6-97CF-FEEAD9D0853F}" presName="Accent1" presStyleCnt="0"/>
      <dgm:spPr/>
    </dgm:pt>
    <dgm:pt modelId="{D075093F-A5AD-4F1A-8ABD-71A84D9B8604}" type="pres">
      <dgm:prSet presAssocID="{211B9F18-A783-42B6-97CF-FEEAD9D0853F}" presName="Accent" presStyleLbl="bgShp" presStyleIdx="0" presStyleCnt="6"/>
      <dgm:spPr/>
    </dgm:pt>
    <dgm:pt modelId="{0C5FDAB5-9068-4095-91B6-063457B3227C}" type="pres">
      <dgm:prSet presAssocID="{211B9F18-A783-42B6-97CF-FEEAD9D0853F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0FF3F98E-A098-458C-B165-57F6DD4CF2DE}" type="pres">
      <dgm:prSet presAssocID="{39683227-C6F8-4C84-84C7-7CFCC044EB46}" presName="Accent2" presStyleCnt="0"/>
      <dgm:spPr/>
    </dgm:pt>
    <dgm:pt modelId="{4D695C3A-E744-454F-98F4-45710374D615}" type="pres">
      <dgm:prSet presAssocID="{39683227-C6F8-4C84-84C7-7CFCC044EB46}" presName="Accent" presStyleLbl="bgShp" presStyleIdx="1" presStyleCnt="6"/>
      <dgm:spPr/>
    </dgm:pt>
    <dgm:pt modelId="{E8A6E595-531F-4F53-882A-46DB5FAA65E6}" type="pres">
      <dgm:prSet presAssocID="{39683227-C6F8-4C84-84C7-7CFCC044EB46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02967855-4D13-4892-A758-3F978312BB42}" type="pres">
      <dgm:prSet presAssocID="{A68E0BAD-2755-4CA8-A73C-19FEF27F3A52}" presName="Accent3" presStyleCnt="0"/>
      <dgm:spPr/>
    </dgm:pt>
    <dgm:pt modelId="{41691502-31AD-48A7-98E4-1DB549217AD6}" type="pres">
      <dgm:prSet presAssocID="{A68E0BAD-2755-4CA8-A73C-19FEF27F3A52}" presName="Accent" presStyleLbl="bgShp" presStyleIdx="2" presStyleCnt="6"/>
      <dgm:spPr/>
    </dgm:pt>
    <dgm:pt modelId="{9EA76DDE-86DB-47D3-8BA5-77D2C54EB4B2}" type="pres">
      <dgm:prSet presAssocID="{A68E0BAD-2755-4CA8-A73C-19FEF27F3A52}" presName="Child3" presStyleLbl="node1" presStyleIdx="2" presStyleCnt="6" custLinFactNeighborX="2309" custLinFactNeighborY="26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CFB273-EC13-4C2C-B6E7-7797F0BD85FB}" type="pres">
      <dgm:prSet presAssocID="{43D7E06B-9C72-4E0E-94C4-3B2E3629217F}" presName="Accent4" presStyleCnt="0"/>
      <dgm:spPr/>
    </dgm:pt>
    <dgm:pt modelId="{18E99364-1E29-4206-99D0-87021204206E}" type="pres">
      <dgm:prSet presAssocID="{43D7E06B-9C72-4E0E-94C4-3B2E3629217F}" presName="Accent" presStyleLbl="bgShp" presStyleIdx="3" presStyleCnt="6"/>
      <dgm:spPr/>
    </dgm:pt>
    <dgm:pt modelId="{924241D0-D914-40E6-BC76-132DB8BA48F5}" type="pres">
      <dgm:prSet presAssocID="{43D7E06B-9C72-4E0E-94C4-3B2E3629217F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76C721-017E-403A-89A9-F6DF396D1676}" type="pres">
      <dgm:prSet presAssocID="{80A3DE23-F893-4852-85CE-B9DFCD892119}" presName="Accent5" presStyleCnt="0"/>
      <dgm:spPr/>
    </dgm:pt>
    <dgm:pt modelId="{00A1BB75-919C-4888-9E13-957EE82B7B5A}" type="pres">
      <dgm:prSet presAssocID="{80A3DE23-F893-4852-85CE-B9DFCD892119}" presName="Accent" presStyleLbl="bgShp" presStyleIdx="4" presStyleCnt="6"/>
      <dgm:spPr/>
    </dgm:pt>
    <dgm:pt modelId="{F0DB3F37-B5F3-4A5D-BFAD-6038905898EB}" type="pres">
      <dgm:prSet presAssocID="{80A3DE23-F893-4852-85CE-B9DFCD892119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A9D66E-CB04-4ABD-9674-E28A845C1634}" type="pres">
      <dgm:prSet presAssocID="{C6A5A224-ACA0-4D32-95E8-EAD147C32805}" presName="Accent6" presStyleCnt="0"/>
      <dgm:spPr/>
    </dgm:pt>
    <dgm:pt modelId="{9A6071BF-78FC-4F30-A696-4BF8EE1E5CA1}" type="pres">
      <dgm:prSet presAssocID="{C6A5A224-ACA0-4D32-95E8-EAD147C32805}" presName="Accent" presStyleLbl="bgShp" presStyleIdx="5" presStyleCnt="6"/>
      <dgm:spPr/>
    </dgm:pt>
    <dgm:pt modelId="{7FB3D8B8-77EB-4E95-BEEE-AB04A614ADFE}" type="pres">
      <dgm:prSet presAssocID="{C6A5A224-ACA0-4D32-95E8-EAD147C3280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224A9B-4EDC-48D3-B525-A4FAB233AE68}" type="presOf" srcId="{39683227-C6F8-4C84-84C7-7CFCC044EB46}" destId="{E8A6E595-531F-4F53-882A-46DB5FAA65E6}" srcOrd="0" destOrd="0" presId="urn:microsoft.com/office/officeart/2011/layout/HexagonRadial"/>
    <dgm:cxn modelId="{4AE18C13-E3C6-4919-BBD3-F43292D39360}" srcId="{2FDA6E4C-1EB9-44BD-BA38-F348C8C468DE}" destId="{80A3DE23-F893-4852-85CE-B9DFCD892119}" srcOrd="4" destOrd="0" parTransId="{49EA4B38-B058-4F70-BE50-4D9DE16958E7}" sibTransId="{5FAA3635-8868-42B5-B9CB-03CCC68391EB}"/>
    <dgm:cxn modelId="{071FCF38-53D7-429E-B6A8-C5BA00176B11}" srcId="{2FDA6E4C-1EB9-44BD-BA38-F348C8C468DE}" destId="{39683227-C6F8-4C84-84C7-7CFCC044EB46}" srcOrd="1" destOrd="0" parTransId="{29601144-78CD-46F4-AE42-3F6837DD7D16}" sibTransId="{AA8F5A58-D7E1-4874-9323-4AC016E9F3F2}"/>
    <dgm:cxn modelId="{E5FD82BD-5D8E-447D-B60E-7D3E00F3DC30}" type="presOf" srcId="{C6A5A224-ACA0-4D32-95E8-EAD147C32805}" destId="{7FB3D8B8-77EB-4E95-BEEE-AB04A614ADFE}" srcOrd="0" destOrd="0" presId="urn:microsoft.com/office/officeart/2011/layout/HexagonRadial"/>
    <dgm:cxn modelId="{D2BB05E0-FC08-45FA-8040-E8163DCEA84C}" type="presOf" srcId="{80A3DE23-F893-4852-85CE-B9DFCD892119}" destId="{F0DB3F37-B5F3-4A5D-BFAD-6038905898EB}" srcOrd="0" destOrd="0" presId="urn:microsoft.com/office/officeart/2011/layout/HexagonRadial"/>
    <dgm:cxn modelId="{9E22F702-946B-4B26-8BCE-260CF554916F}" srcId="{2FDA6E4C-1EB9-44BD-BA38-F348C8C468DE}" destId="{C6A5A224-ACA0-4D32-95E8-EAD147C32805}" srcOrd="5" destOrd="0" parTransId="{58AD9099-919F-45B2-B334-E9C86DDB3E7F}" sibTransId="{02727AC5-11F3-43EB-B6B9-767824E0263C}"/>
    <dgm:cxn modelId="{797F198D-3D9D-474B-A8FE-9D82E1E70DFA}" type="presOf" srcId="{211B9F18-A783-42B6-97CF-FEEAD9D0853F}" destId="{0C5FDAB5-9068-4095-91B6-063457B3227C}" srcOrd="0" destOrd="0" presId="urn:microsoft.com/office/officeart/2011/layout/HexagonRadial"/>
    <dgm:cxn modelId="{14DFB729-49F1-4A99-B2A8-59D34E892617}" srcId="{D2E5A4B2-9101-4E52-B6F2-E5B32BDBE1FF}" destId="{2FDA6E4C-1EB9-44BD-BA38-F348C8C468DE}" srcOrd="0" destOrd="0" parTransId="{57A25FE4-7956-41FB-9C32-756BCB9EF91F}" sibTransId="{841BCD08-B13C-43E5-9B5D-F40D0EAD78A3}"/>
    <dgm:cxn modelId="{9DF633B8-B849-4789-8194-FECD9FFA1AE2}" type="presOf" srcId="{43D7E06B-9C72-4E0E-94C4-3B2E3629217F}" destId="{924241D0-D914-40E6-BC76-132DB8BA48F5}" srcOrd="0" destOrd="0" presId="urn:microsoft.com/office/officeart/2011/layout/HexagonRadial"/>
    <dgm:cxn modelId="{6BE1E7C0-D388-4E1E-A708-C73BF52AB9EB}" type="presOf" srcId="{2FDA6E4C-1EB9-44BD-BA38-F348C8C468DE}" destId="{EF76A4C4-4D8C-4CFF-8183-ACF7EF15F25C}" srcOrd="0" destOrd="0" presId="urn:microsoft.com/office/officeart/2011/layout/HexagonRadial"/>
    <dgm:cxn modelId="{12E807A8-3B9E-41B1-A440-1434759FC74E}" type="presOf" srcId="{D2E5A4B2-9101-4E52-B6F2-E5B32BDBE1FF}" destId="{2F61CBC2-F563-4333-B4FD-9FC320001805}" srcOrd="0" destOrd="0" presId="urn:microsoft.com/office/officeart/2011/layout/HexagonRadial"/>
    <dgm:cxn modelId="{2B587C13-D880-4092-B005-C9EEFB0317E1}" srcId="{2FDA6E4C-1EB9-44BD-BA38-F348C8C468DE}" destId="{43D7E06B-9C72-4E0E-94C4-3B2E3629217F}" srcOrd="3" destOrd="0" parTransId="{CA0634F8-C94C-48D0-8743-8BF14EEE61E7}" sibTransId="{A0716E53-1D8B-48CD-9F5E-0E1CD81EBC46}"/>
    <dgm:cxn modelId="{4294D7EA-43E1-40EC-9E0E-746E4D286C00}" type="presOf" srcId="{A68E0BAD-2755-4CA8-A73C-19FEF27F3A52}" destId="{9EA76DDE-86DB-47D3-8BA5-77D2C54EB4B2}" srcOrd="0" destOrd="0" presId="urn:microsoft.com/office/officeart/2011/layout/HexagonRadial"/>
    <dgm:cxn modelId="{29428572-317C-4B37-B09D-E77CCB4B4E73}" srcId="{2FDA6E4C-1EB9-44BD-BA38-F348C8C468DE}" destId="{211B9F18-A783-42B6-97CF-FEEAD9D0853F}" srcOrd="0" destOrd="0" parTransId="{0838F2CE-0FED-4434-B098-AFD05075C917}" sibTransId="{EC3A9FC0-FF82-4830-9085-85A62D865289}"/>
    <dgm:cxn modelId="{E75F5E6B-674D-41C8-9EAF-20A7848AFEF0}" srcId="{2FDA6E4C-1EB9-44BD-BA38-F348C8C468DE}" destId="{A68E0BAD-2755-4CA8-A73C-19FEF27F3A52}" srcOrd="2" destOrd="0" parTransId="{84952D34-77C6-4F8D-9899-6D4A119AACFD}" sibTransId="{77588849-7179-4D45-8315-82292823A7D8}"/>
    <dgm:cxn modelId="{4F9E3F91-CBE4-4041-8175-C62382E8AEDF}" type="presParOf" srcId="{2F61CBC2-F563-4333-B4FD-9FC320001805}" destId="{EF76A4C4-4D8C-4CFF-8183-ACF7EF15F25C}" srcOrd="0" destOrd="0" presId="urn:microsoft.com/office/officeart/2011/layout/HexagonRadial"/>
    <dgm:cxn modelId="{F4257C33-1D03-4959-AAC6-D065C571BF51}" type="presParOf" srcId="{2F61CBC2-F563-4333-B4FD-9FC320001805}" destId="{D4B6981E-71F6-49DA-831E-26D9416A6592}" srcOrd="1" destOrd="0" presId="urn:microsoft.com/office/officeart/2011/layout/HexagonRadial"/>
    <dgm:cxn modelId="{0C022396-1640-4360-9D38-8F6357F4F6CD}" type="presParOf" srcId="{D4B6981E-71F6-49DA-831E-26D9416A6592}" destId="{D075093F-A5AD-4F1A-8ABD-71A84D9B8604}" srcOrd="0" destOrd="0" presId="urn:microsoft.com/office/officeart/2011/layout/HexagonRadial"/>
    <dgm:cxn modelId="{6CC07123-B048-4BF4-BFD0-170D2379A601}" type="presParOf" srcId="{2F61CBC2-F563-4333-B4FD-9FC320001805}" destId="{0C5FDAB5-9068-4095-91B6-063457B3227C}" srcOrd="2" destOrd="0" presId="urn:microsoft.com/office/officeart/2011/layout/HexagonRadial"/>
    <dgm:cxn modelId="{E9CF9FB4-F31D-4443-ABB2-440D14391E63}" type="presParOf" srcId="{2F61CBC2-F563-4333-B4FD-9FC320001805}" destId="{0FF3F98E-A098-458C-B165-57F6DD4CF2DE}" srcOrd="3" destOrd="0" presId="urn:microsoft.com/office/officeart/2011/layout/HexagonRadial"/>
    <dgm:cxn modelId="{C6E4962B-4E89-46F2-B1AB-05F97307D7D8}" type="presParOf" srcId="{0FF3F98E-A098-458C-B165-57F6DD4CF2DE}" destId="{4D695C3A-E744-454F-98F4-45710374D615}" srcOrd="0" destOrd="0" presId="urn:microsoft.com/office/officeart/2011/layout/HexagonRadial"/>
    <dgm:cxn modelId="{1CB31862-8255-486B-8DC2-BD7A2F527CE2}" type="presParOf" srcId="{2F61CBC2-F563-4333-B4FD-9FC320001805}" destId="{E8A6E595-531F-4F53-882A-46DB5FAA65E6}" srcOrd="4" destOrd="0" presId="urn:microsoft.com/office/officeart/2011/layout/HexagonRadial"/>
    <dgm:cxn modelId="{3DAED570-53C4-4AD7-92DA-DAED1F50AA9D}" type="presParOf" srcId="{2F61CBC2-F563-4333-B4FD-9FC320001805}" destId="{02967855-4D13-4892-A758-3F978312BB42}" srcOrd="5" destOrd="0" presId="urn:microsoft.com/office/officeart/2011/layout/HexagonRadial"/>
    <dgm:cxn modelId="{E799BC8B-F9CA-48A4-9F81-F15B0069798F}" type="presParOf" srcId="{02967855-4D13-4892-A758-3F978312BB42}" destId="{41691502-31AD-48A7-98E4-1DB549217AD6}" srcOrd="0" destOrd="0" presId="urn:microsoft.com/office/officeart/2011/layout/HexagonRadial"/>
    <dgm:cxn modelId="{27C875D5-27A9-4F09-9264-CCB5E371C59D}" type="presParOf" srcId="{2F61CBC2-F563-4333-B4FD-9FC320001805}" destId="{9EA76DDE-86DB-47D3-8BA5-77D2C54EB4B2}" srcOrd="6" destOrd="0" presId="urn:microsoft.com/office/officeart/2011/layout/HexagonRadial"/>
    <dgm:cxn modelId="{30DD32AA-E6B8-48DD-BF77-AB212C3E37E2}" type="presParOf" srcId="{2F61CBC2-F563-4333-B4FD-9FC320001805}" destId="{6ACFB273-EC13-4C2C-B6E7-7797F0BD85FB}" srcOrd="7" destOrd="0" presId="urn:microsoft.com/office/officeart/2011/layout/HexagonRadial"/>
    <dgm:cxn modelId="{70EA9791-C1B1-4107-B3F6-30A1F18C1BEB}" type="presParOf" srcId="{6ACFB273-EC13-4C2C-B6E7-7797F0BD85FB}" destId="{18E99364-1E29-4206-99D0-87021204206E}" srcOrd="0" destOrd="0" presId="urn:microsoft.com/office/officeart/2011/layout/HexagonRadial"/>
    <dgm:cxn modelId="{F957B4E5-8740-4BD6-8888-BBCCC1220851}" type="presParOf" srcId="{2F61CBC2-F563-4333-B4FD-9FC320001805}" destId="{924241D0-D914-40E6-BC76-132DB8BA48F5}" srcOrd="8" destOrd="0" presId="urn:microsoft.com/office/officeart/2011/layout/HexagonRadial"/>
    <dgm:cxn modelId="{EB590703-8E03-4F06-8461-1C20F1A6C304}" type="presParOf" srcId="{2F61CBC2-F563-4333-B4FD-9FC320001805}" destId="{E176C721-017E-403A-89A9-F6DF396D1676}" srcOrd="9" destOrd="0" presId="urn:microsoft.com/office/officeart/2011/layout/HexagonRadial"/>
    <dgm:cxn modelId="{94701ECC-2E53-4D0A-8AE2-E32067A1553F}" type="presParOf" srcId="{E176C721-017E-403A-89A9-F6DF396D1676}" destId="{00A1BB75-919C-4888-9E13-957EE82B7B5A}" srcOrd="0" destOrd="0" presId="urn:microsoft.com/office/officeart/2011/layout/HexagonRadial"/>
    <dgm:cxn modelId="{7DB69EDC-B4B3-4A3D-AF6D-F271F58D23DC}" type="presParOf" srcId="{2F61CBC2-F563-4333-B4FD-9FC320001805}" destId="{F0DB3F37-B5F3-4A5D-BFAD-6038905898EB}" srcOrd="10" destOrd="0" presId="urn:microsoft.com/office/officeart/2011/layout/HexagonRadial"/>
    <dgm:cxn modelId="{B79C9965-80C1-4D4B-83C3-390FB2F4ED32}" type="presParOf" srcId="{2F61CBC2-F563-4333-B4FD-9FC320001805}" destId="{07A9D66E-CB04-4ABD-9674-E28A845C1634}" srcOrd="11" destOrd="0" presId="urn:microsoft.com/office/officeart/2011/layout/HexagonRadial"/>
    <dgm:cxn modelId="{7CDB5881-D1F8-44C6-A1F3-9A4AE03DD9F6}" type="presParOf" srcId="{07A9D66E-CB04-4ABD-9674-E28A845C1634}" destId="{9A6071BF-78FC-4F30-A696-4BF8EE1E5CA1}" srcOrd="0" destOrd="0" presId="urn:microsoft.com/office/officeart/2011/layout/HexagonRadial"/>
    <dgm:cxn modelId="{CB3215C0-F6C1-4FE1-BFCB-A4293D32EF38}" type="presParOf" srcId="{2F61CBC2-F563-4333-B4FD-9FC320001805}" destId="{7FB3D8B8-77EB-4E95-BEEE-AB04A614ADFE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76A4C4-4D8C-4CFF-8183-ACF7EF15F25C}">
      <dsp:nvSpPr>
        <dsp:cNvPr id="0" name=""/>
        <dsp:cNvSpPr/>
      </dsp:nvSpPr>
      <dsp:spPr>
        <a:xfrm>
          <a:off x="2952810" y="1748061"/>
          <a:ext cx="2221862" cy="192200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 Black" panose="020B0A04020102020204" pitchFamily="34" charset="0"/>
            </a:rPr>
            <a:t>Context: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Depends upon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(a) Participant relation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(b) Environment and topic of discussion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21004" y="2066564"/>
        <a:ext cx="1485474" cy="1284995"/>
      </dsp:txXfrm>
    </dsp:sp>
    <dsp:sp modelId="{4D695C3A-E744-454F-98F4-45710374D615}">
      <dsp:nvSpPr>
        <dsp:cNvPr id="0" name=""/>
        <dsp:cNvSpPr/>
      </dsp:nvSpPr>
      <dsp:spPr>
        <a:xfrm>
          <a:off x="4344123" y="828514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5FDAB5-9068-4095-91B6-063457B3227C}">
      <dsp:nvSpPr>
        <dsp:cNvPr id="0" name=""/>
        <dsp:cNvSpPr/>
      </dsp:nvSpPr>
      <dsp:spPr>
        <a:xfrm>
          <a:off x="3157475" y="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Source</a:t>
          </a:r>
          <a:endParaRPr lang="en-US" sz="1200" kern="1200" dirty="0"/>
        </a:p>
      </dsp:txBody>
      <dsp:txXfrm>
        <a:off x="3459220" y="261045"/>
        <a:ext cx="1217310" cy="1053116"/>
      </dsp:txXfrm>
    </dsp:sp>
    <dsp:sp modelId="{41691502-31AD-48A7-98E4-1DB549217AD6}">
      <dsp:nvSpPr>
        <dsp:cNvPr id="0" name=""/>
        <dsp:cNvSpPr/>
      </dsp:nvSpPr>
      <dsp:spPr>
        <a:xfrm>
          <a:off x="5322487" y="2178846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A6E595-531F-4F53-882A-46DB5FAA65E6}">
      <dsp:nvSpPr>
        <dsp:cNvPr id="0" name=""/>
        <dsp:cNvSpPr/>
      </dsp:nvSpPr>
      <dsp:spPr>
        <a:xfrm>
          <a:off x="4827361" y="968857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Message encoding</a:t>
          </a:r>
          <a:endParaRPr lang="en-US" sz="1200" kern="1200" dirty="0"/>
        </a:p>
      </dsp:txBody>
      <dsp:txXfrm>
        <a:off x="5129106" y="1229902"/>
        <a:ext cx="1217310" cy="1053116"/>
      </dsp:txXfrm>
    </dsp:sp>
    <dsp:sp modelId="{18E99364-1E29-4206-99D0-87021204206E}">
      <dsp:nvSpPr>
        <dsp:cNvPr id="0" name=""/>
        <dsp:cNvSpPr/>
      </dsp:nvSpPr>
      <dsp:spPr>
        <a:xfrm>
          <a:off x="4642852" y="3703117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A76DDE-86DB-47D3-8BA5-77D2C54EB4B2}">
      <dsp:nvSpPr>
        <dsp:cNvPr id="0" name=""/>
        <dsp:cNvSpPr/>
      </dsp:nvSpPr>
      <dsp:spPr>
        <a:xfrm>
          <a:off x="4869403" y="2915561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Channel</a:t>
          </a:r>
          <a:endParaRPr lang="en-US" sz="1200" kern="1200" dirty="0"/>
        </a:p>
      </dsp:txBody>
      <dsp:txXfrm>
        <a:off x="5171148" y="3176606"/>
        <a:ext cx="1217310" cy="1053116"/>
      </dsp:txXfrm>
    </dsp:sp>
    <dsp:sp modelId="{00A1BB75-919C-4888-9E13-957EE82B7B5A}">
      <dsp:nvSpPr>
        <dsp:cNvPr id="0" name=""/>
        <dsp:cNvSpPr/>
      </dsp:nvSpPr>
      <dsp:spPr>
        <a:xfrm>
          <a:off x="2956944" y="386134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4241D0-D914-40E6-BC76-132DB8BA48F5}">
      <dsp:nvSpPr>
        <dsp:cNvPr id="0" name=""/>
        <dsp:cNvSpPr/>
      </dsp:nvSpPr>
      <dsp:spPr>
        <a:xfrm>
          <a:off x="3157475" y="384346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Reciever</a:t>
          </a:r>
          <a:endParaRPr lang="en-US" sz="1200" kern="1200" dirty="0"/>
        </a:p>
      </dsp:txBody>
      <dsp:txXfrm>
        <a:off x="3459220" y="4104505"/>
        <a:ext cx="1217310" cy="1053116"/>
      </dsp:txXfrm>
    </dsp:sp>
    <dsp:sp modelId="{9A6071BF-78FC-4F30-A696-4BF8EE1E5CA1}">
      <dsp:nvSpPr>
        <dsp:cNvPr id="0" name=""/>
        <dsp:cNvSpPr/>
      </dsp:nvSpPr>
      <dsp:spPr>
        <a:xfrm>
          <a:off x="1962559" y="251155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DB3F37-B5F3-4A5D-BFAD-6038905898EB}">
      <dsp:nvSpPr>
        <dsp:cNvPr id="0" name=""/>
        <dsp:cNvSpPr/>
      </dsp:nvSpPr>
      <dsp:spPr>
        <a:xfrm>
          <a:off x="1479837" y="2874602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Decoding</a:t>
          </a:r>
          <a:endParaRPr lang="en-US" sz="1200" kern="1200" dirty="0"/>
        </a:p>
      </dsp:txBody>
      <dsp:txXfrm>
        <a:off x="1781582" y="3135647"/>
        <a:ext cx="1217310" cy="1053116"/>
      </dsp:txXfrm>
    </dsp:sp>
    <dsp:sp modelId="{7FB3D8B8-77EB-4E95-BEEE-AB04A614ADFE}">
      <dsp:nvSpPr>
        <dsp:cNvPr id="0" name=""/>
        <dsp:cNvSpPr/>
      </dsp:nvSpPr>
      <dsp:spPr>
        <a:xfrm>
          <a:off x="1479837" y="96669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Feedback</a:t>
          </a:r>
          <a:endParaRPr lang="en-US" sz="1200" kern="1200" dirty="0"/>
        </a:p>
      </dsp:txBody>
      <dsp:txXfrm>
        <a:off x="1781582" y="1227735"/>
        <a:ext cx="1217310" cy="1053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CF669E7-30F6-4958-B441-86F68CF51E2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857269-8D46-4302-9937-40C33677C351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62280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69E7-30F6-4958-B441-86F68CF51E2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7269-8D46-4302-9937-40C33677C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69E7-30F6-4958-B441-86F68CF51E2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7269-8D46-4302-9937-40C33677C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60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69E7-30F6-4958-B441-86F68CF51E2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7269-8D46-4302-9937-40C33677C35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2446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69E7-30F6-4958-B441-86F68CF51E2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7269-8D46-4302-9937-40C33677C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44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69E7-30F6-4958-B441-86F68CF51E2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7269-8D46-4302-9937-40C33677C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86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69E7-30F6-4958-B441-86F68CF51E2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7269-8D46-4302-9937-40C33677C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83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69E7-30F6-4958-B441-86F68CF51E2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7269-8D46-4302-9937-40C33677C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77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69E7-30F6-4958-B441-86F68CF51E2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7269-8D46-4302-9937-40C33677C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1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69E7-30F6-4958-B441-86F68CF51E2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7269-8D46-4302-9937-40C33677C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71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69E7-30F6-4958-B441-86F68CF51E2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7269-8D46-4302-9937-40C33677C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9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69E7-30F6-4958-B441-86F68CF51E2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7269-8D46-4302-9937-40C33677C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75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69E7-30F6-4958-B441-86F68CF51E2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7269-8D46-4302-9937-40C33677C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40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69E7-30F6-4958-B441-86F68CF51E2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7269-8D46-4302-9937-40C33677C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9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69E7-30F6-4958-B441-86F68CF51E2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7269-8D46-4302-9937-40C33677C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14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69E7-30F6-4958-B441-86F68CF51E2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7269-8D46-4302-9937-40C33677C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5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69E7-30F6-4958-B441-86F68CF51E2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7269-8D46-4302-9937-40C33677C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8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CF669E7-30F6-4958-B441-86F68CF51E2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A857269-8D46-4302-9937-40C33677C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6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  <p:sldLayoutId id="2147483924" r:id="rId15"/>
    <p:sldLayoutId id="2147483925" r:id="rId16"/>
    <p:sldLayoutId id="214748392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79233" y="335666"/>
            <a:ext cx="11736728" cy="52128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190" y="5181601"/>
            <a:ext cx="2665355" cy="12336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9396" y="513502"/>
            <a:ext cx="10976402" cy="42473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PROF. ANMOL BAREEHA</a:t>
            </a:r>
          </a:p>
          <a:p>
            <a:pPr algn="ctr"/>
            <a:endParaRPr lang="en-US" sz="54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ENGLISH DEPARTMENT</a:t>
            </a:r>
          </a:p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CLASS BSCS-2(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Reg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COURSE TITLE    COMMUNICATION SKILLS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521025" y="4294207"/>
            <a:ext cx="386641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83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3159" y="122990"/>
            <a:ext cx="6389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 smtClean="0"/>
              <a:t>COMMUNICATION</a:t>
            </a:r>
            <a:endParaRPr lang="en-US" sz="60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925975" y="2025570"/>
            <a:ext cx="102435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/>
              <a:t>“C</a:t>
            </a:r>
            <a:r>
              <a:rPr lang="en-US" sz="2400" u="sng" dirty="0" smtClean="0"/>
              <a:t>OMMUNICATION”</a:t>
            </a:r>
            <a:r>
              <a:rPr lang="en-US" dirty="0" smtClean="0"/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 the interchange of thoughts , opinions or information by speech, writing or signs.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                                                                                                           -Robert  </a:t>
            </a:r>
            <a:r>
              <a:rPr lang="en-US" dirty="0" err="1" smtClean="0"/>
              <a:t>Andersion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186" y="4891015"/>
            <a:ext cx="2375338" cy="149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6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7630" y="92598"/>
            <a:ext cx="11563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u="sng" dirty="0" smtClean="0"/>
              <a:t>PARTICIPANTS OF COMMUNICATION</a:t>
            </a:r>
            <a:endParaRPr lang="en-US" sz="60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-1481560" y="1400537"/>
            <a:ext cx="8727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 is a two way process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3848" y="2465408"/>
            <a:ext cx="52201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SPEAKER / WRITER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LISTENER / READER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104" y="4809172"/>
            <a:ext cx="2490952" cy="15653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2359" y="3699641"/>
            <a:ext cx="10205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Encoding:-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production of signals</a:t>
            </a:r>
          </a:p>
          <a:p>
            <a:r>
              <a:rPr lang="en-US" dirty="0" smtClean="0"/>
              <a:t>Decoding:-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re-reading signals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212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270" y="185195"/>
            <a:ext cx="85884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u="sng" dirty="0" smtClean="0"/>
              <a:t>TYPES OF COMMUNICATION</a:t>
            </a:r>
            <a:endParaRPr lang="en-US" sz="60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099595" y="1747777"/>
            <a:ext cx="79981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TWO BROAD CATEGORIES ARE:</a:t>
            </a:r>
          </a:p>
          <a:p>
            <a:endParaRPr lang="en-US" sz="28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VERBAL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NON-VERBAL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717" y="4872852"/>
            <a:ext cx="2389615" cy="150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70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6106" y="0"/>
            <a:ext cx="4641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 smtClean="0"/>
              <a:t>VERBAL</a:t>
            </a:r>
            <a:endParaRPr lang="en-US" sz="60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353174" y="1125123"/>
            <a:ext cx="102071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“ANY SORT OF COMMUNICATION WHICH INVOLVES LANGUAGE.”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    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479297" y="1787394"/>
            <a:ext cx="5156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 IS OF TWO TYPES:-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Oral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Written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7572" y="3048000"/>
            <a:ext cx="8639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Advantages</a:t>
            </a:r>
            <a:r>
              <a:rPr lang="en-US" dirty="0" smtClean="0"/>
              <a:t>:</a:t>
            </a:r>
          </a:p>
          <a:p>
            <a:r>
              <a:rPr lang="en-US" dirty="0"/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scope of verbal communication is unlimited</a:t>
            </a:r>
          </a:p>
          <a:p>
            <a:endParaRPr lang="en-US" dirty="0" smtClean="0"/>
          </a:p>
          <a:p>
            <a:r>
              <a:rPr lang="en-US" u="sng" dirty="0" smtClean="0"/>
              <a:t>Drawbacks</a:t>
            </a:r>
            <a:r>
              <a:rPr lang="en-US" dirty="0" smtClean="0"/>
              <a:t>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Verbal communication is not so effective.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106" y="5000954"/>
            <a:ext cx="2235419" cy="140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48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8621" y="126124"/>
            <a:ext cx="55809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u="sng" dirty="0" smtClean="0"/>
              <a:t>NON - VERBAL</a:t>
            </a:r>
            <a:endParaRPr lang="en-US" sz="60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250731" y="1334814"/>
            <a:ext cx="9385738" cy="3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“Any sort of communication that involves face expressions , gestures and body language etc.”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50731" y="1906213"/>
            <a:ext cx="3289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ADVANTAGE:-</a:t>
            </a:r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418896" y="2275545"/>
            <a:ext cx="6768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 is possible to stop talking in verbal communication but it is generally not possible to stop non-verbal cues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50731" y="3318331"/>
            <a:ext cx="1944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u="sng" dirty="0" smtClean="0"/>
              <a:t>DISADVANTAGES</a:t>
            </a:r>
            <a:r>
              <a:rPr lang="en-US" dirty="0" smtClean="0"/>
              <a:t>:-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81958" y="3868544"/>
            <a:ext cx="6117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 is vague and imprecise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Distant conversations aren’t possible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938" y="4750586"/>
            <a:ext cx="2627585" cy="165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73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267" y="94594"/>
            <a:ext cx="11204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u="sng" dirty="0" smtClean="0"/>
              <a:t>PROCESS OF COMMUNICATION SKILLS</a:t>
            </a:r>
            <a:endParaRPr lang="en-US" sz="60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061544" y="1387365"/>
            <a:ext cx="511853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STAGES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Encoding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Channel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Receiver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Decoding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Feedback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836" y="4790746"/>
            <a:ext cx="2511909" cy="157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27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412309"/>
              </p:ext>
            </p:extLst>
          </p:nvPr>
        </p:nvGraphicFramePr>
        <p:xfrm>
          <a:off x="2042510" y="10510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795" y="4801257"/>
            <a:ext cx="2571750" cy="161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8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1346</TotalTime>
  <Words>204</Words>
  <Application>Microsoft Office PowerPoint</Application>
  <PresentationFormat>Widescreen</PresentationFormat>
  <Paragraphs>60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Aharoni</vt:lpstr>
      <vt:lpstr>Arial</vt:lpstr>
      <vt:lpstr>Arial Black</vt:lpstr>
      <vt:lpstr>Impact</vt:lpstr>
      <vt:lpstr>Main Event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shayyan gill</dc:creator>
  <cp:lastModifiedBy>shayyan gill</cp:lastModifiedBy>
  <cp:revision>12</cp:revision>
  <dcterms:created xsi:type="dcterms:W3CDTF">2020-03-19T19:42:59Z</dcterms:created>
  <dcterms:modified xsi:type="dcterms:W3CDTF">2020-03-20T18:09:40Z</dcterms:modified>
</cp:coreProperties>
</file>