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4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C3E17-6AC4-4D63-A69C-035CF6B2691D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16FDC-57A3-4F62-994A-2E9D9AA5F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578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C3E17-6AC4-4D63-A69C-035CF6B2691D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16FDC-57A3-4F62-994A-2E9D9AA5F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82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C3E17-6AC4-4D63-A69C-035CF6B2691D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16FDC-57A3-4F62-994A-2E9D9AA5F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32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C3E17-6AC4-4D63-A69C-035CF6B2691D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16FDC-57A3-4F62-994A-2E9D9AA5F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74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C3E17-6AC4-4D63-A69C-035CF6B2691D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16FDC-57A3-4F62-994A-2E9D9AA5F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042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C3E17-6AC4-4D63-A69C-035CF6B2691D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16FDC-57A3-4F62-994A-2E9D9AA5F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5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C3E17-6AC4-4D63-A69C-035CF6B2691D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16FDC-57A3-4F62-994A-2E9D9AA5F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98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C3E17-6AC4-4D63-A69C-035CF6B2691D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16FDC-57A3-4F62-994A-2E9D9AA5F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10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C3E17-6AC4-4D63-A69C-035CF6B2691D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16FDC-57A3-4F62-994A-2E9D9AA5F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494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C3E17-6AC4-4D63-A69C-035CF6B2691D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16FDC-57A3-4F62-994A-2E9D9AA5F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628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C3E17-6AC4-4D63-A69C-035CF6B2691D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16FDC-57A3-4F62-994A-2E9D9AA5F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340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C3E17-6AC4-4D63-A69C-035CF6B2691D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16FDC-57A3-4F62-994A-2E9D9AA5F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810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PSY4080 6.0D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Functional Neuroanatomy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88B4A-F59A-420F-8BCB-761E0F066F96}" type="slidenum">
              <a:rPr lang="en-CA"/>
              <a:pPr>
                <a:defRPr/>
              </a:pPr>
              <a:t>1</a:t>
            </a:fld>
            <a:endParaRPr lang="en-CA"/>
          </a:p>
        </p:txBody>
      </p:sp>
      <p:pic>
        <p:nvPicPr>
          <p:cNvPr id="21509" name="Picture 1026" descr="humanlob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"/>
            <a:ext cx="86868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194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1</cp:revision>
  <dcterms:created xsi:type="dcterms:W3CDTF">2020-04-30T17:24:58Z</dcterms:created>
  <dcterms:modified xsi:type="dcterms:W3CDTF">2020-04-30T17:25:22Z</dcterms:modified>
</cp:coreProperties>
</file>