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6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5F00-508C-45F6-846E-2C6938B5D31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50BC-C3F6-4873-890B-6B9B9864D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700" b="1" i="1" u="sng" dirty="0" smtClean="0">
                <a:latin typeface="Times New Roman" pitchFamily="18" charset="0"/>
                <a:cs typeface="Times New Roman" pitchFamily="18" charset="0"/>
              </a:rPr>
              <a:t>What is Gender? </a:t>
            </a:r>
            <a:endParaRPr lang="en-US" sz="67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Role Stereotyping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constant portrayal , such as in the media or in the books, of women and men occupying social roles according to the traditional gender division of </a:t>
            </a:r>
            <a:r>
              <a:rPr lang="en-US" dirty="0" err="1" smtClean="0"/>
              <a:t>labour</a:t>
            </a:r>
            <a:r>
              <a:rPr lang="en-US" dirty="0" smtClean="0"/>
              <a:t> in a particular society.</a:t>
            </a:r>
          </a:p>
          <a:p>
            <a:endParaRPr lang="en-US" dirty="0" smtClean="0"/>
          </a:p>
          <a:p>
            <a:r>
              <a:rPr lang="en-US" dirty="0" smtClean="0"/>
              <a:t>The assignment of roles, tasks and responsibilities to a particular Gender on the basis of preconceived prejudice.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Bias: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approach that impacts more positively on male than female, or on Female than male.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Blind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Approach that doesn’t recognize that there may be difference in situation, needs, feelings, interest etc etc. of women, men , girls, boys.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Neutral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approach to planning that treats women, men, girls, boys, as if they are part of one homogeneous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Issues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Arise where an instance of Gender inequality is recognized as undesirable or unjust.</a:t>
            </a:r>
          </a:p>
          <a:p>
            <a:endParaRPr lang="en-US" smtClean="0"/>
          </a:p>
          <a:p>
            <a:r>
              <a:rPr lang="en-US" smtClean="0"/>
              <a:t>Three aspects of Gender issues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1 – Gender Gap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2 -  Gender Discrimination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3-   Gender’s Oppression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Gap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Unfair differences in the situation or access to services of men and women.</a:t>
            </a:r>
          </a:p>
          <a:p>
            <a:endParaRPr lang="en-US" smtClean="0"/>
          </a:p>
          <a:p>
            <a:r>
              <a:rPr lang="en-US" smtClean="0"/>
              <a:t>These may result from customary practice , religious biases, social assumption, Myths or Taboos, among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Discrimination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Means to give differential treatment to individuals on the grounds of their Gender.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Oppression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one Gender dominates the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Sociological perspectives on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Symbolic Interactionism</a:t>
            </a:r>
          </a:p>
          <a:p>
            <a:r>
              <a:rPr lang="en-US" dirty="0" smtClean="0"/>
              <a:t>Structural functionalism</a:t>
            </a:r>
          </a:p>
          <a:p>
            <a:r>
              <a:rPr lang="en-US" dirty="0" smtClean="0"/>
              <a:t>Conflict theory</a:t>
            </a:r>
          </a:p>
          <a:p>
            <a:r>
              <a:rPr lang="en-US" dirty="0" smtClean="0"/>
              <a:t>Feminist sociological theory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Interactionism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construction of reality</a:t>
            </a:r>
          </a:p>
          <a:p>
            <a:r>
              <a:rPr lang="en-US" dirty="0" smtClean="0"/>
              <a:t>Doing gender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Dramaturgy</a:t>
            </a:r>
          </a:p>
          <a:p>
            <a:r>
              <a:rPr lang="en-US" dirty="0" smtClean="0"/>
              <a:t>Doing differences.</a:t>
            </a:r>
          </a:p>
          <a:p>
            <a:r>
              <a:rPr lang="en-US" smtClean="0"/>
              <a:t>Critique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Culturally and socially constructed roles, responsibilities , privileges, relation, and expectations of women and men , boys and girls.</a:t>
            </a:r>
          </a:p>
          <a:p>
            <a:endParaRPr lang="en-US" dirty="0"/>
          </a:p>
        </p:txBody>
      </p:sp>
      <p:pic>
        <p:nvPicPr>
          <p:cNvPr id="4" name="Picture 44" descr="Mal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25372">
            <a:off x="679430" y="3785958"/>
            <a:ext cx="3474720" cy="258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3" descr="Femal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581400"/>
            <a:ext cx="2651760" cy="273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Sex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Sex </a:t>
            </a:r>
            <a:r>
              <a:rPr lang="en-US" dirty="0" smtClean="0"/>
              <a:t>:sex refers to the biological characteristics distinguished male and female. Biological differences emphasizes on difference in chromosomes,hormones,reproductive system and other physiological components.</a:t>
            </a:r>
          </a:p>
          <a:p>
            <a:r>
              <a:rPr lang="en-US" b="1" u="sng" dirty="0" smtClean="0"/>
              <a:t>Gender:</a:t>
            </a:r>
          </a:p>
          <a:p>
            <a:r>
              <a:rPr lang="en-US" dirty="0" smtClean="0"/>
              <a:t>It refers to social, cultural and psychological traits linked to males and females through particular  social contexts.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Sexism</a:t>
            </a:r>
          </a:p>
          <a:p>
            <a:r>
              <a:rPr lang="en-US" dirty="0" smtClean="0"/>
              <a:t>Patriarchy</a:t>
            </a:r>
          </a:p>
          <a:p>
            <a:r>
              <a:rPr lang="en-US" dirty="0" smtClean="0"/>
              <a:t>Androcentrism</a:t>
            </a:r>
          </a:p>
          <a:p>
            <a:r>
              <a:rPr lang="en-US" dirty="0" smtClean="0"/>
              <a:t>Gender attributes</a:t>
            </a:r>
          </a:p>
          <a:p>
            <a:r>
              <a:rPr lang="en-US" dirty="0" smtClean="0"/>
              <a:t>Sex Roles</a:t>
            </a:r>
          </a:p>
          <a:p>
            <a:r>
              <a:rPr lang="en-US" dirty="0" smtClean="0"/>
              <a:t>Gender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Continue………………….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Role Stereotyping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Bias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Blind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Neutral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issues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Discrimination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Gap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u="sng" dirty="0" smtClean="0"/>
              <a:t>Sexism: </a:t>
            </a:r>
            <a:r>
              <a:rPr lang="en-US" dirty="0" smtClean="0"/>
              <a:t>The belief that the status of one gender is inferior from the other gender. </a:t>
            </a:r>
          </a:p>
          <a:p>
            <a:r>
              <a:rPr lang="en-US" b="1" u="sng" dirty="0" smtClean="0"/>
              <a:t>Patriarchy</a:t>
            </a:r>
            <a:r>
              <a:rPr lang="en-US" dirty="0" smtClean="0"/>
              <a:t>: Male-dominated social structure.</a:t>
            </a:r>
          </a:p>
          <a:p>
            <a:r>
              <a:rPr lang="en-US" b="1" u="sng" dirty="0" smtClean="0"/>
              <a:t>Androcentrism</a:t>
            </a:r>
            <a:r>
              <a:rPr lang="en-US" dirty="0" smtClean="0"/>
              <a:t>: Male-centered norms operating throughout all the social institutions that become the standard to which all persons adhere.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C2B3A-3756-4F1C-B541-C70F3D62F4B1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990099"/>
                </a:solidFill>
              </a:rPr>
              <a:t>Gender Attributes</a:t>
            </a:r>
          </a:p>
        </p:txBody>
      </p:sp>
      <p:pic>
        <p:nvPicPr>
          <p:cNvPr id="13316" name="Picture 9" descr="ist2_3609334_gender_sign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67600" y="0"/>
            <a:ext cx="1676400" cy="1130300"/>
          </a:xfrm>
          <a:noFill/>
        </p:spPr>
      </p:pic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914400" y="3124200"/>
            <a:ext cx="3581400" cy="914400"/>
          </a:xfrm>
          <a:prstGeom prst="rect">
            <a:avLst/>
          </a:prstGeom>
          <a:solidFill>
            <a:srgbClr val="3366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lIns="64008" tIns="27432" rIns="64008" bIns="27432" anchor="ctr">
            <a:flatTx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2000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What features we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would like to see in males?</a:t>
            </a:r>
          </a:p>
          <a:p>
            <a:pPr algn="ctr" eaLnBrk="0" hangingPunct="0"/>
            <a:endParaRPr lang="en-US" sz="2400" dirty="0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5105400" y="3200400"/>
            <a:ext cx="3733800" cy="838200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lIns="64008" tIns="27432" rIns="64008" bIns="27432" anchor="ctr">
            <a:flatTx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2000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What features we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would like to see in females?</a:t>
            </a:r>
          </a:p>
          <a:p>
            <a:pPr algn="ctr" eaLnBrk="0" hangingPunct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Roles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 Roles refer to an qualification is to belong to one particular sex category.</a:t>
            </a:r>
          </a:p>
          <a:p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Pregnancy is a female sex role because only members of the female sex may bear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Role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different task and responsibilities and expectations that society defines and allocates to men and women , boys and girls.</a:t>
            </a:r>
          </a:p>
          <a:p>
            <a:endParaRPr lang="en-US" dirty="0" smtClean="0"/>
          </a:p>
          <a:p>
            <a:r>
              <a:rPr lang="en-US" dirty="0" smtClean="0"/>
              <a:t>These are not necessarily determined by biological make-up and therefore can change with time and in different situation.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508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What is Gender? </vt:lpstr>
      <vt:lpstr>Definition ………..</vt:lpstr>
      <vt:lpstr>Difference between Sex and Gender</vt:lpstr>
      <vt:lpstr>Related concepts</vt:lpstr>
      <vt:lpstr>Continue………………….</vt:lpstr>
      <vt:lpstr>Continue…..</vt:lpstr>
      <vt:lpstr>Gender Attributes</vt:lpstr>
      <vt:lpstr>Sex Roles</vt:lpstr>
      <vt:lpstr>Gender Role</vt:lpstr>
      <vt:lpstr>Gender Role Stereotyping</vt:lpstr>
      <vt:lpstr>Gender Bias:</vt:lpstr>
      <vt:lpstr>Gender Blind</vt:lpstr>
      <vt:lpstr>Gender Neutral</vt:lpstr>
      <vt:lpstr>Gender Issues</vt:lpstr>
      <vt:lpstr>Gender Gap</vt:lpstr>
      <vt:lpstr>Gender Discrimination</vt:lpstr>
      <vt:lpstr>Gender Oppression</vt:lpstr>
      <vt:lpstr>Sociological perspectives on Gender</vt:lpstr>
      <vt:lpstr>Symbolic Interactionism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Gender?</dc:title>
  <dc:creator>HP</dc:creator>
  <cp:lastModifiedBy>Wahab</cp:lastModifiedBy>
  <cp:revision>15</cp:revision>
  <dcterms:created xsi:type="dcterms:W3CDTF">2014-09-19T06:34:42Z</dcterms:created>
  <dcterms:modified xsi:type="dcterms:W3CDTF">2020-04-26T16:45:15Z</dcterms:modified>
</cp:coreProperties>
</file>