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56204-BF96-4A15-A105-AA9932DC2C77}" type="doc">
      <dgm:prSet loTypeId="urn:microsoft.com/office/officeart/2005/8/layout/hList6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6BBE585-7EAB-4B5D-B4DB-62E90376B31D}">
      <dgm:prSet phldrT="[Text]"/>
      <dgm:spPr/>
      <dgm:t>
        <a:bodyPr/>
        <a:lstStyle/>
        <a:p>
          <a:r>
            <a:rPr lang="en-US" dirty="0" smtClean="0"/>
            <a:t>Be Clear	</a:t>
          </a:r>
          <a:endParaRPr lang="en-US" dirty="0"/>
        </a:p>
      </dgm:t>
    </dgm:pt>
    <dgm:pt modelId="{114C0626-CF23-4321-BB4F-9553270E7274}" type="parTrans" cxnId="{1B79EE31-202C-4DFE-AE8C-4EFD212D21CE}">
      <dgm:prSet/>
      <dgm:spPr/>
      <dgm:t>
        <a:bodyPr/>
        <a:lstStyle/>
        <a:p>
          <a:endParaRPr lang="en-US"/>
        </a:p>
      </dgm:t>
    </dgm:pt>
    <dgm:pt modelId="{26A71D11-AD49-4F54-AC46-10175787332E}" type="sibTrans" cxnId="{1B79EE31-202C-4DFE-AE8C-4EFD212D21CE}">
      <dgm:prSet/>
      <dgm:spPr/>
      <dgm:t>
        <a:bodyPr/>
        <a:lstStyle/>
        <a:p>
          <a:endParaRPr lang="en-US"/>
        </a:p>
      </dgm:t>
    </dgm:pt>
    <dgm:pt modelId="{5E7C7706-9C38-42B6-A411-5982E14ED6CE}">
      <dgm:prSet phldrT="[Text]"/>
      <dgm:spPr/>
      <dgm:t>
        <a:bodyPr/>
        <a:lstStyle/>
        <a:p>
          <a:r>
            <a:rPr lang="en-US" dirty="0" smtClean="0"/>
            <a:t>Be connected</a:t>
          </a:r>
          <a:endParaRPr lang="en-US" dirty="0"/>
        </a:p>
      </dgm:t>
    </dgm:pt>
    <dgm:pt modelId="{9D074CDA-ADA4-4BAA-A54C-B7EA25D83462}" type="parTrans" cxnId="{F4C7C375-53CA-405C-B57F-DCEA054347FA}">
      <dgm:prSet/>
      <dgm:spPr/>
      <dgm:t>
        <a:bodyPr/>
        <a:lstStyle/>
        <a:p>
          <a:endParaRPr lang="en-US"/>
        </a:p>
      </dgm:t>
    </dgm:pt>
    <dgm:pt modelId="{FB8B5166-33F3-4AB7-B911-89E802957344}" type="sibTrans" cxnId="{F4C7C375-53CA-405C-B57F-DCEA054347FA}">
      <dgm:prSet/>
      <dgm:spPr/>
      <dgm:t>
        <a:bodyPr/>
        <a:lstStyle/>
        <a:p>
          <a:endParaRPr lang="en-US"/>
        </a:p>
      </dgm:t>
    </dgm:pt>
    <dgm:pt modelId="{94A0EFF1-6173-4E8F-9367-B5F573521003}">
      <dgm:prSet phldrT="[Text]"/>
      <dgm:spPr/>
      <dgm:t>
        <a:bodyPr/>
        <a:lstStyle/>
        <a:p>
          <a:r>
            <a:rPr lang="en-US" dirty="0" smtClean="0"/>
            <a:t>Be a Role Model</a:t>
          </a:r>
          <a:endParaRPr lang="en-US" dirty="0"/>
        </a:p>
      </dgm:t>
    </dgm:pt>
    <dgm:pt modelId="{5F012B7B-347D-4580-96A7-77E408FA9668}" type="parTrans" cxnId="{C3C0D8BC-725A-4FC3-9474-3B6DA0E1990A}">
      <dgm:prSet/>
      <dgm:spPr/>
      <dgm:t>
        <a:bodyPr/>
        <a:lstStyle/>
        <a:p>
          <a:endParaRPr lang="en-US"/>
        </a:p>
      </dgm:t>
    </dgm:pt>
    <dgm:pt modelId="{9EA58102-C97A-47B8-8E14-24ADC601641B}" type="sibTrans" cxnId="{C3C0D8BC-725A-4FC3-9474-3B6DA0E1990A}">
      <dgm:prSet/>
      <dgm:spPr/>
      <dgm:t>
        <a:bodyPr/>
        <a:lstStyle/>
        <a:p>
          <a:endParaRPr lang="en-US"/>
        </a:p>
      </dgm:t>
    </dgm:pt>
    <dgm:pt modelId="{6385EC9A-44EA-4AC3-9365-AAA3E14077C0}">
      <dgm:prSet phldrT="[Text]"/>
      <dgm:spPr/>
      <dgm:t>
        <a:bodyPr/>
        <a:lstStyle/>
        <a:p>
          <a:r>
            <a:rPr lang="en-US" dirty="0" smtClean="0"/>
            <a:t>Be Concise</a:t>
          </a:r>
          <a:endParaRPr lang="en-US" dirty="0"/>
        </a:p>
      </dgm:t>
    </dgm:pt>
    <dgm:pt modelId="{210B04A8-0009-400D-9974-62C866192C87}" type="parTrans" cxnId="{E7A22CCE-8F1D-4800-B06C-60101617574C}">
      <dgm:prSet/>
      <dgm:spPr/>
      <dgm:t>
        <a:bodyPr/>
        <a:lstStyle/>
        <a:p>
          <a:endParaRPr lang="en-US"/>
        </a:p>
      </dgm:t>
    </dgm:pt>
    <dgm:pt modelId="{C498514F-A85F-4C81-838F-F12359CAA378}" type="sibTrans" cxnId="{E7A22CCE-8F1D-4800-B06C-60101617574C}">
      <dgm:prSet/>
      <dgm:spPr/>
      <dgm:t>
        <a:bodyPr/>
        <a:lstStyle/>
        <a:p>
          <a:endParaRPr lang="en-US"/>
        </a:p>
      </dgm:t>
    </dgm:pt>
    <dgm:pt modelId="{359EF6CF-7D35-4232-A13A-C01CB8D71F58}">
      <dgm:prSet phldrT="[Text]"/>
      <dgm:spPr/>
      <dgm:t>
        <a:bodyPr/>
        <a:lstStyle/>
        <a:p>
          <a:r>
            <a:rPr lang="en-US" dirty="0" smtClean="0"/>
            <a:t>Be confident</a:t>
          </a:r>
          <a:endParaRPr lang="en-US" dirty="0"/>
        </a:p>
      </dgm:t>
    </dgm:pt>
    <dgm:pt modelId="{0997FBA2-4922-4700-955A-61CE08296E12}" type="parTrans" cxnId="{BE924BF5-47BC-4D28-8816-17D26E999B1B}">
      <dgm:prSet/>
      <dgm:spPr/>
      <dgm:t>
        <a:bodyPr/>
        <a:lstStyle/>
        <a:p>
          <a:endParaRPr lang="en-US"/>
        </a:p>
      </dgm:t>
    </dgm:pt>
    <dgm:pt modelId="{3A488E66-6C12-4ECA-AD88-4AAAB5567CED}" type="sibTrans" cxnId="{BE924BF5-47BC-4D28-8816-17D26E999B1B}">
      <dgm:prSet/>
      <dgm:spPr/>
      <dgm:t>
        <a:bodyPr/>
        <a:lstStyle/>
        <a:p>
          <a:endParaRPr lang="en-US"/>
        </a:p>
      </dgm:t>
    </dgm:pt>
    <dgm:pt modelId="{B99FC4D7-E7B1-48F9-AFD5-275EBB2347ED}">
      <dgm:prSet phldrT="[Text]"/>
      <dgm:spPr/>
      <dgm:t>
        <a:bodyPr/>
        <a:lstStyle/>
        <a:p>
          <a:r>
            <a:rPr lang="en-US" dirty="0" smtClean="0"/>
            <a:t>Be correct</a:t>
          </a:r>
          <a:endParaRPr lang="en-US" dirty="0"/>
        </a:p>
      </dgm:t>
    </dgm:pt>
    <dgm:pt modelId="{91AF3162-E23D-40E3-8210-A0623621097D}" type="parTrans" cxnId="{81C4BB2E-DBDF-41A9-8A31-B5AEDDDF276A}">
      <dgm:prSet/>
      <dgm:spPr/>
      <dgm:t>
        <a:bodyPr/>
        <a:lstStyle/>
        <a:p>
          <a:endParaRPr lang="en-US"/>
        </a:p>
      </dgm:t>
    </dgm:pt>
    <dgm:pt modelId="{4AADAEF3-44F8-43F8-8F6B-955D3B72981E}" type="sibTrans" cxnId="{81C4BB2E-DBDF-41A9-8A31-B5AEDDDF276A}">
      <dgm:prSet/>
      <dgm:spPr/>
      <dgm:t>
        <a:bodyPr/>
        <a:lstStyle/>
        <a:p>
          <a:endParaRPr lang="en-US"/>
        </a:p>
      </dgm:t>
    </dgm:pt>
    <dgm:pt modelId="{C99DFD2B-A49D-4A41-9EE7-356363C548C6}">
      <dgm:prSet phldrT="[Text]"/>
      <dgm:spPr/>
      <dgm:t>
        <a:bodyPr/>
        <a:lstStyle/>
        <a:p>
          <a:r>
            <a:rPr lang="en-US" dirty="0" smtClean="0"/>
            <a:t>Be transparent</a:t>
          </a:r>
          <a:endParaRPr lang="en-US" dirty="0"/>
        </a:p>
      </dgm:t>
    </dgm:pt>
    <dgm:pt modelId="{1B563847-552B-4576-9E82-54DDCB7B0590}" type="parTrans" cxnId="{35162E08-9FC5-41B6-9F64-9A8AE78E51F5}">
      <dgm:prSet/>
      <dgm:spPr/>
      <dgm:t>
        <a:bodyPr/>
        <a:lstStyle/>
        <a:p>
          <a:endParaRPr lang="en-US"/>
        </a:p>
      </dgm:t>
    </dgm:pt>
    <dgm:pt modelId="{B0A77C0E-3363-4EC8-8F89-F3C07646AE84}" type="sibTrans" cxnId="{35162E08-9FC5-41B6-9F64-9A8AE78E51F5}">
      <dgm:prSet/>
      <dgm:spPr/>
      <dgm:t>
        <a:bodyPr/>
        <a:lstStyle/>
        <a:p>
          <a:endParaRPr lang="en-US"/>
        </a:p>
      </dgm:t>
    </dgm:pt>
    <dgm:pt modelId="{FE958D08-787F-4C1E-A3E6-458D8811FA5C}">
      <dgm:prSet phldrT="[Text]" phldr="1"/>
      <dgm:spPr/>
      <dgm:t>
        <a:bodyPr/>
        <a:lstStyle/>
        <a:p>
          <a:endParaRPr lang="en-US"/>
        </a:p>
      </dgm:t>
    </dgm:pt>
    <dgm:pt modelId="{FBC209BC-79F9-4744-94A6-BF29F38CB126}" type="parTrans" cxnId="{548601DB-1D2A-4023-B474-D3EFD21A0180}">
      <dgm:prSet/>
      <dgm:spPr/>
      <dgm:t>
        <a:bodyPr/>
        <a:lstStyle/>
        <a:p>
          <a:endParaRPr lang="en-US"/>
        </a:p>
      </dgm:t>
    </dgm:pt>
    <dgm:pt modelId="{37B88EAC-1877-4C54-9EE5-5A620F0F0C92}" type="sibTrans" cxnId="{548601DB-1D2A-4023-B474-D3EFD21A0180}">
      <dgm:prSet/>
      <dgm:spPr/>
      <dgm:t>
        <a:bodyPr/>
        <a:lstStyle/>
        <a:p>
          <a:endParaRPr lang="en-US"/>
        </a:p>
      </dgm:t>
    </dgm:pt>
    <dgm:pt modelId="{45260366-41DD-44E5-BEA4-986C6DF77E12}" type="pres">
      <dgm:prSet presAssocID="{CDA56204-BF96-4A15-A105-AA9932DC2C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3A264E-5536-44A2-9C32-DFC798C856EE}" type="pres">
      <dgm:prSet presAssocID="{F6BBE585-7EAB-4B5D-B4DB-62E90376B3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786A1-1788-4022-823D-A1EA73B5CC76}" type="pres">
      <dgm:prSet presAssocID="{26A71D11-AD49-4F54-AC46-10175787332E}" presName="sibTrans" presStyleCnt="0"/>
      <dgm:spPr/>
    </dgm:pt>
    <dgm:pt modelId="{60729E37-C920-4B8B-8B4A-92088012689C}" type="pres">
      <dgm:prSet presAssocID="{6385EC9A-44EA-4AC3-9365-AAA3E14077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AF0F9-A425-419A-8138-298FF2A0BF2D}" type="pres">
      <dgm:prSet presAssocID="{C498514F-A85F-4C81-838F-F12359CAA378}" presName="sibTrans" presStyleCnt="0"/>
      <dgm:spPr/>
    </dgm:pt>
    <dgm:pt modelId="{9024BEE9-974E-44B9-945C-16D8802E7119}" type="pres">
      <dgm:prSet presAssocID="{B99FC4D7-E7B1-48F9-AFD5-275EBB2347E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162E08-9FC5-41B6-9F64-9A8AE78E51F5}" srcId="{B99FC4D7-E7B1-48F9-AFD5-275EBB2347ED}" destId="{C99DFD2B-A49D-4A41-9EE7-356363C548C6}" srcOrd="0" destOrd="0" parTransId="{1B563847-552B-4576-9E82-54DDCB7B0590}" sibTransId="{B0A77C0E-3363-4EC8-8F89-F3C07646AE84}"/>
    <dgm:cxn modelId="{1B79EE31-202C-4DFE-AE8C-4EFD212D21CE}" srcId="{CDA56204-BF96-4A15-A105-AA9932DC2C77}" destId="{F6BBE585-7EAB-4B5D-B4DB-62E90376B31D}" srcOrd="0" destOrd="0" parTransId="{114C0626-CF23-4321-BB4F-9553270E7274}" sibTransId="{26A71D11-AD49-4F54-AC46-10175787332E}"/>
    <dgm:cxn modelId="{CD008B7D-3A59-46A9-A07C-D0132355AC1F}" type="presOf" srcId="{94A0EFF1-6173-4E8F-9367-B5F573521003}" destId="{CF3A264E-5536-44A2-9C32-DFC798C856EE}" srcOrd="0" destOrd="2" presId="urn:microsoft.com/office/officeart/2005/8/layout/hList6"/>
    <dgm:cxn modelId="{C8CA256C-6F6C-4B12-BD3F-E90FE73A819F}" type="presOf" srcId="{5E7C7706-9C38-42B6-A411-5982E14ED6CE}" destId="{CF3A264E-5536-44A2-9C32-DFC798C856EE}" srcOrd="0" destOrd="1" presId="urn:microsoft.com/office/officeart/2005/8/layout/hList6"/>
    <dgm:cxn modelId="{BE924BF5-47BC-4D28-8816-17D26E999B1B}" srcId="{6385EC9A-44EA-4AC3-9365-AAA3E14077C0}" destId="{359EF6CF-7D35-4232-A13A-C01CB8D71F58}" srcOrd="0" destOrd="0" parTransId="{0997FBA2-4922-4700-955A-61CE08296E12}" sibTransId="{3A488E66-6C12-4ECA-AD88-4AAAB5567CED}"/>
    <dgm:cxn modelId="{24DC620C-472D-4AAE-B3EC-18881EB28FCB}" type="presOf" srcId="{F6BBE585-7EAB-4B5D-B4DB-62E90376B31D}" destId="{CF3A264E-5536-44A2-9C32-DFC798C856EE}" srcOrd="0" destOrd="0" presId="urn:microsoft.com/office/officeart/2005/8/layout/hList6"/>
    <dgm:cxn modelId="{81C4BB2E-DBDF-41A9-8A31-B5AEDDDF276A}" srcId="{CDA56204-BF96-4A15-A105-AA9932DC2C77}" destId="{B99FC4D7-E7B1-48F9-AFD5-275EBB2347ED}" srcOrd="2" destOrd="0" parTransId="{91AF3162-E23D-40E3-8210-A0623621097D}" sibTransId="{4AADAEF3-44F8-43F8-8F6B-955D3B72981E}"/>
    <dgm:cxn modelId="{F7242C38-42F4-48F3-927C-1D17F2E44F6D}" type="presOf" srcId="{359EF6CF-7D35-4232-A13A-C01CB8D71F58}" destId="{60729E37-C920-4B8B-8B4A-92088012689C}" srcOrd="0" destOrd="1" presId="urn:microsoft.com/office/officeart/2005/8/layout/hList6"/>
    <dgm:cxn modelId="{7F4E8102-E4CB-45F1-A9CA-9F936EBC7F52}" type="presOf" srcId="{B99FC4D7-E7B1-48F9-AFD5-275EBB2347ED}" destId="{9024BEE9-974E-44B9-945C-16D8802E7119}" srcOrd="0" destOrd="0" presId="urn:microsoft.com/office/officeart/2005/8/layout/hList6"/>
    <dgm:cxn modelId="{F4C7C375-53CA-405C-B57F-DCEA054347FA}" srcId="{F6BBE585-7EAB-4B5D-B4DB-62E90376B31D}" destId="{5E7C7706-9C38-42B6-A411-5982E14ED6CE}" srcOrd="0" destOrd="0" parTransId="{9D074CDA-ADA4-4BAA-A54C-B7EA25D83462}" sibTransId="{FB8B5166-33F3-4AB7-B911-89E802957344}"/>
    <dgm:cxn modelId="{0314077A-877F-4E2D-A018-1A746D758C13}" type="presOf" srcId="{6385EC9A-44EA-4AC3-9365-AAA3E14077C0}" destId="{60729E37-C920-4B8B-8B4A-92088012689C}" srcOrd="0" destOrd="0" presId="urn:microsoft.com/office/officeart/2005/8/layout/hList6"/>
    <dgm:cxn modelId="{E7A22CCE-8F1D-4800-B06C-60101617574C}" srcId="{CDA56204-BF96-4A15-A105-AA9932DC2C77}" destId="{6385EC9A-44EA-4AC3-9365-AAA3E14077C0}" srcOrd="1" destOrd="0" parTransId="{210B04A8-0009-400D-9974-62C866192C87}" sibTransId="{C498514F-A85F-4C81-838F-F12359CAA378}"/>
    <dgm:cxn modelId="{8555D13D-2B93-4861-92BB-3747BE719011}" type="presOf" srcId="{C99DFD2B-A49D-4A41-9EE7-356363C548C6}" destId="{9024BEE9-974E-44B9-945C-16D8802E7119}" srcOrd="0" destOrd="1" presId="urn:microsoft.com/office/officeart/2005/8/layout/hList6"/>
    <dgm:cxn modelId="{548601DB-1D2A-4023-B474-D3EFD21A0180}" srcId="{B99FC4D7-E7B1-48F9-AFD5-275EBB2347ED}" destId="{FE958D08-787F-4C1E-A3E6-458D8811FA5C}" srcOrd="1" destOrd="0" parTransId="{FBC209BC-79F9-4744-94A6-BF29F38CB126}" sibTransId="{37B88EAC-1877-4C54-9EE5-5A620F0F0C92}"/>
    <dgm:cxn modelId="{C3C0D8BC-725A-4FC3-9474-3B6DA0E1990A}" srcId="{F6BBE585-7EAB-4B5D-B4DB-62E90376B31D}" destId="{94A0EFF1-6173-4E8F-9367-B5F573521003}" srcOrd="1" destOrd="0" parTransId="{5F012B7B-347D-4580-96A7-77E408FA9668}" sibTransId="{9EA58102-C97A-47B8-8E14-24ADC601641B}"/>
    <dgm:cxn modelId="{9CFA8BB2-4A66-440C-84AA-960EE2333E44}" type="presOf" srcId="{CDA56204-BF96-4A15-A105-AA9932DC2C77}" destId="{45260366-41DD-44E5-BEA4-986C6DF77E12}" srcOrd="0" destOrd="0" presId="urn:microsoft.com/office/officeart/2005/8/layout/hList6"/>
    <dgm:cxn modelId="{B1A0B6C1-71DF-45F8-80DD-03D7503A871F}" type="presOf" srcId="{FE958D08-787F-4C1E-A3E6-458D8811FA5C}" destId="{9024BEE9-974E-44B9-945C-16D8802E7119}" srcOrd="0" destOrd="2" presId="urn:microsoft.com/office/officeart/2005/8/layout/hList6"/>
    <dgm:cxn modelId="{20D8E677-F9C6-4849-923C-17CF477AD7B1}" type="presParOf" srcId="{45260366-41DD-44E5-BEA4-986C6DF77E12}" destId="{CF3A264E-5536-44A2-9C32-DFC798C856EE}" srcOrd="0" destOrd="0" presId="urn:microsoft.com/office/officeart/2005/8/layout/hList6"/>
    <dgm:cxn modelId="{C4268FEB-D9BC-415A-B30F-734AC61CAAEC}" type="presParOf" srcId="{45260366-41DD-44E5-BEA4-986C6DF77E12}" destId="{D86786A1-1788-4022-823D-A1EA73B5CC76}" srcOrd="1" destOrd="0" presId="urn:microsoft.com/office/officeart/2005/8/layout/hList6"/>
    <dgm:cxn modelId="{E8FCF2A6-CE68-4F8C-8114-DABE84EADB0E}" type="presParOf" srcId="{45260366-41DD-44E5-BEA4-986C6DF77E12}" destId="{60729E37-C920-4B8B-8B4A-92088012689C}" srcOrd="2" destOrd="0" presId="urn:microsoft.com/office/officeart/2005/8/layout/hList6"/>
    <dgm:cxn modelId="{FCF0F684-33C6-4AF4-8D06-27D78FA27076}" type="presParOf" srcId="{45260366-41DD-44E5-BEA4-986C6DF77E12}" destId="{307AF0F9-A425-419A-8138-298FF2A0BF2D}" srcOrd="3" destOrd="0" presId="urn:microsoft.com/office/officeart/2005/8/layout/hList6"/>
    <dgm:cxn modelId="{46C6DA21-BBFB-44AB-B451-FEB5016F728C}" type="presParOf" srcId="{45260366-41DD-44E5-BEA4-986C6DF77E12}" destId="{9024BEE9-974E-44B9-945C-16D8802E711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A264E-5536-44A2-9C32-DFC798C856EE}">
      <dsp:nvSpPr>
        <dsp:cNvPr id="0" name=""/>
        <dsp:cNvSpPr/>
      </dsp:nvSpPr>
      <dsp:spPr>
        <a:xfrm rot="16200000">
          <a:off x="-1631236" y="1632208"/>
          <a:ext cx="5791200" cy="252678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9411" bIns="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Be Clear	</a:t>
          </a:r>
          <a:endParaRPr lang="en-US" sz="39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Be connected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Be a Role Model</a:t>
          </a:r>
          <a:endParaRPr lang="en-US" sz="3000" kern="1200" dirty="0"/>
        </a:p>
      </dsp:txBody>
      <dsp:txXfrm rot="5400000">
        <a:off x="972" y="1158240"/>
        <a:ext cx="2526783" cy="3474720"/>
      </dsp:txXfrm>
    </dsp:sp>
    <dsp:sp modelId="{60729E37-C920-4B8B-8B4A-92088012689C}">
      <dsp:nvSpPr>
        <dsp:cNvPr id="0" name=""/>
        <dsp:cNvSpPr/>
      </dsp:nvSpPr>
      <dsp:spPr>
        <a:xfrm rot="16200000">
          <a:off x="1085056" y="1632208"/>
          <a:ext cx="5791200" cy="252678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9411" bIns="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Be Concise</a:t>
          </a:r>
          <a:endParaRPr lang="en-US" sz="39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Be confident</a:t>
          </a:r>
          <a:endParaRPr lang="en-US" sz="3000" kern="1200" dirty="0"/>
        </a:p>
      </dsp:txBody>
      <dsp:txXfrm rot="5400000">
        <a:off x="2717264" y="1158240"/>
        <a:ext cx="2526783" cy="3474720"/>
      </dsp:txXfrm>
    </dsp:sp>
    <dsp:sp modelId="{9024BEE9-974E-44B9-945C-16D8802E7119}">
      <dsp:nvSpPr>
        <dsp:cNvPr id="0" name=""/>
        <dsp:cNvSpPr/>
      </dsp:nvSpPr>
      <dsp:spPr>
        <a:xfrm rot="16200000">
          <a:off x="3801349" y="1632208"/>
          <a:ext cx="5791200" cy="252678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249411" bIns="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Be correct</a:t>
          </a:r>
          <a:endParaRPr lang="en-US" sz="39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Be transparent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5400000">
        <a:off x="5433557" y="1158240"/>
        <a:ext cx="2526783" cy="347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4675" y="0"/>
            <a:ext cx="7959725" cy="3962400"/>
          </a:xfrm>
        </p:spPr>
        <p:txBody>
          <a:bodyPr tIns="0"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74675" y="4267200"/>
            <a:ext cx="7959725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418342970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2309256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79606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981200"/>
            <a:ext cx="3903663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81200"/>
            <a:ext cx="390525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3081541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1575762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1784394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4282460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322146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3832569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1585570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6850" y="0"/>
            <a:ext cx="198913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0"/>
            <a:ext cx="58197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546875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74675" y="0"/>
            <a:ext cx="7961313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School Institute Name to go here</a:t>
            </a:r>
          </a:p>
        </p:txBody>
      </p:sp>
    </p:spTree>
    <p:extLst>
      <p:ext uri="{BB962C8B-B14F-4D97-AF65-F5344CB8AC3E}">
        <p14:creationId xmlns:p14="http://schemas.microsoft.com/office/powerpoint/2010/main" val="261304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88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04554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School Institute Name to go here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0"/>
            <a:ext cx="79613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32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981200"/>
            <a:ext cx="79613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103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" charset="0"/>
          <a:ea typeface="ＭＳ Ｐゴシック" pitchFamily="1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" charset="0"/>
          <a:ea typeface="ＭＳ Ｐゴシック" pitchFamily="1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" charset="0"/>
          <a:ea typeface="ＭＳ Ｐゴシック" pitchFamily="1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" charset="0"/>
          <a:ea typeface="ＭＳ Ｐゴシック" pitchFamily="1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04554"/>
          </a:solidFill>
          <a:latin typeface="Times New Roman" pitchFamily="1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900"/>
        </a:spcAft>
        <a:buChar char="•"/>
        <a:defRPr sz="2400">
          <a:solidFill>
            <a:srgbClr val="304554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ts val="900"/>
        </a:spcAft>
        <a:buChar char="–"/>
        <a:defRPr sz="2400">
          <a:solidFill>
            <a:srgbClr val="304554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ts val="900"/>
        </a:spcAft>
        <a:buChar char="•"/>
        <a:defRPr sz="2100">
          <a:solidFill>
            <a:srgbClr val="304554"/>
          </a:solidFill>
          <a:latin typeface="+mn-lt"/>
          <a:ea typeface="+mn-ea"/>
        </a:defRPr>
      </a:lvl3pPr>
      <a:lvl4pPr marL="1562100" indent="-228600" algn="l" rtl="0" eaLnBrk="0" fontAlgn="base" hangingPunct="0">
        <a:spcBef>
          <a:spcPct val="0"/>
        </a:spcBef>
        <a:spcAft>
          <a:spcPts val="900"/>
        </a:spcAft>
        <a:buChar char="–"/>
        <a:defRPr>
          <a:solidFill>
            <a:srgbClr val="304554"/>
          </a:solidFill>
          <a:latin typeface="+mn-lt"/>
          <a:ea typeface="+mn-ea"/>
        </a:defRPr>
      </a:lvl4pPr>
      <a:lvl5pPr marL="1981200" indent="-228600" algn="l" rtl="0" eaLnBrk="0" fontAlgn="base" hangingPunct="0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5pPr>
      <a:lvl6pPr marL="24384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6pPr>
      <a:lvl7pPr marL="28956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7pPr>
      <a:lvl8pPr marL="33528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8pPr>
      <a:lvl9pPr marL="3810000" indent="-228600" algn="l" rtl="0" fontAlgn="base">
        <a:spcBef>
          <a:spcPct val="0"/>
        </a:spcBef>
        <a:spcAft>
          <a:spcPts val="900"/>
        </a:spcAft>
        <a:buChar char="»"/>
        <a:defRPr sz="1600">
          <a:solidFill>
            <a:srgbClr val="30455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Citizenship education and community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Anam Khan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6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engagement can only be sustained by identifying and mobilizing community assets, and by developing capacities and resources for community decisions and </a:t>
            </a:r>
            <a:r>
              <a:rPr lang="en-US" dirty="0" smtClean="0"/>
              <a:t>action</a:t>
            </a:r>
          </a:p>
          <a:p>
            <a:r>
              <a:rPr lang="en-US" dirty="0"/>
              <a:t>You must be prepared to release control of actions or interventions to the community and be flexible enough to meet the changing needs of the community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Institute Name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9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5" y="1981200"/>
            <a:ext cx="7961313" cy="4724400"/>
          </a:xfrm>
        </p:spPr>
        <p:txBody>
          <a:bodyPr/>
          <a:lstStyle/>
          <a:p>
            <a:r>
              <a:rPr lang="en-US" b="1" dirty="0"/>
              <a:t>Align with agency/coalition goals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Focus on target audiences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Involve key partners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Capitalize on existing opportunities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Creatively find and use resources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Utilize effective and efficient channels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Develop meaningful and memorable messages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Have effective </a:t>
            </a:r>
            <a:r>
              <a:rPr lang="en-US" b="1" dirty="0" smtClean="0"/>
              <a:t>messengers</a:t>
            </a:r>
          </a:p>
          <a:p>
            <a:r>
              <a:rPr lang="en-US" b="1" dirty="0"/>
              <a:t>Pay attention to timing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r>
              <a:rPr lang="en-US" b="1" dirty="0"/>
              <a:t>Engage naturally occurring communities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Institute Name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5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Citizenship is a status bestowed on those who are full members of a community. All who possess the status are equal with respect to the rights and duties with which the status is </a:t>
            </a:r>
            <a:r>
              <a:rPr lang="en-US" dirty="0" smtClean="0"/>
              <a:t>endowed.</a:t>
            </a:r>
          </a:p>
          <a:p>
            <a:r>
              <a:rPr lang="en-US" dirty="0"/>
              <a:t>F</a:t>
            </a:r>
            <a:r>
              <a:rPr lang="en-US" dirty="0" smtClean="0"/>
              <a:t>our </a:t>
            </a:r>
            <a:r>
              <a:rPr lang="en-US" dirty="0"/>
              <a:t>components of </a:t>
            </a:r>
            <a:r>
              <a:rPr lang="en-US" dirty="0" smtClean="0"/>
              <a:t>citizenship</a:t>
            </a:r>
          </a:p>
          <a:p>
            <a:pPr lvl="1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Rights</a:t>
            </a:r>
          </a:p>
          <a:p>
            <a:pPr lvl="1"/>
            <a:r>
              <a:rPr lang="en-US" dirty="0" smtClean="0"/>
              <a:t>Identity</a:t>
            </a:r>
          </a:p>
          <a:p>
            <a:pPr lvl="1"/>
            <a:r>
              <a:rPr lang="en-US" dirty="0" smtClean="0"/>
              <a:t>Participation</a:t>
            </a:r>
          </a:p>
        </p:txBody>
      </p:sp>
    </p:spTree>
    <p:extLst>
      <p:ext uri="{BB962C8B-B14F-4D97-AF65-F5344CB8AC3E}">
        <p14:creationId xmlns:p14="http://schemas.microsoft.com/office/powerpoint/2010/main" val="82449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‘[p]</a:t>
            </a:r>
            <a:r>
              <a:rPr lang="en-US" dirty="0" err="1"/>
              <a:t>articipation</a:t>
            </a:r>
            <a:r>
              <a:rPr lang="en-US" dirty="0"/>
              <a:t> in civil society, community and/or political life, characterized by mutual respect and non-violence and in accordance with human rights and </a:t>
            </a:r>
            <a:r>
              <a:rPr lang="en-US" dirty="0" smtClean="0"/>
              <a:t>democracy</a:t>
            </a:r>
          </a:p>
          <a:p>
            <a:r>
              <a:rPr lang="en-US" dirty="0"/>
              <a:t>participatory activities, attitude of mutual respect, valuing of non-violence, human rights and responsibilities, and </a:t>
            </a:r>
            <a:r>
              <a:rPr lang="en-US" dirty="0" smtClean="0"/>
              <a:t>democracy</a:t>
            </a:r>
          </a:p>
          <a:p>
            <a:r>
              <a:rPr lang="en-US" dirty="0"/>
              <a:t>active citizen should involve not only increasing one’s understanding of others and one’s role in the society/community, but also developing self-perception, self-reflexivity, and </a:t>
            </a:r>
            <a:r>
              <a:rPr lang="en-US" dirty="0" err="1"/>
              <a:t>selfcriticality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Social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4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Citizenship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citizenship education should embrace the development of values, attitudes, skills, knowledge, and critical </a:t>
            </a:r>
            <a:r>
              <a:rPr lang="en-US" dirty="0" smtClean="0"/>
              <a:t>understanding </a:t>
            </a:r>
            <a:r>
              <a:rPr lang="en-US" dirty="0"/>
              <a:t>. And, in addition to the model of Competences for Democratic Culture, it should promote civic engagement and active participation in community activities at all levels: local, national and </a:t>
            </a:r>
            <a:r>
              <a:rPr lang="en-US" dirty="0" smtClean="0"/>
              <a:t>international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4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Citizenship education and 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Active citizenship makes prominent the so-called performative dimension of citizens’ participation in community life (be it social or political activity</a:t>
            </a:r>
            <a:r>
              <a:rPr lang="en-US" dirty="0" smtClean="0"/>
              <a:t>)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problem of decline in civic activity among the youth population is of special interest to many </a:t>
            </a:r>
            <a:r>
              <a:rPr lang="en-US" dirty="0" smtClean="0"/>
              <a:t>scholars</a:t>
            </a:r>
          </a:p>
          <a:p>
            <a:r>
              <a:rPr lang="en-US" dirty="0"/>
              <a:t>new (non-conventional) forms of active citizenship manifestations have emerged, namely, participation in online social networking sites, discussion forums, chat rooms, etc. </a:t>
            </a:r>
          </a:p>
        </p:txBody>
      </p:sp>
    </p:spTree>
    <p:extLst>
      <p:ext uri="{BB962C8B-B14F-4D97-AF65-F5344CB8AC3E}">
        <p14:creationId xmlns:p14="http://schemas.microsoft.com/office/powerpoint/2010/main" val="220634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predictors </a:t>
            </a:r>
            <a:r>
              <a:rPr lang="en-US" dirty="0"/>
              <a:t>of </a:t>
            </a:r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 enabling individuals to participate (time, knowledge); </a:t>
            </a:r>
          </a:p>
          <a:p>
            <a:r>
              <a:rPr lang="en-US" dirty="0" smtClean="0"/>
              <a:t>psychological </a:t>
            </a:r>
            <a:r>
              <a:rPr lang="en-US" dirty="0"/>
              <a:t>engagement (interest, efficacy); and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‘recruitment networks’ (social movements, church, groups, and political parties, which help to attract people into political activities). </a:t>
            </a:r>
          </a:p>
        </p:txBody>
      </p:sp>
    </p:spTree>
    <p:extLst>
      <p:ext uri="{BB962C8B-B14F-4D97-AF65-F5344CB8AC3E}">
        <p14:creationId xmlns:p14="http://schemas.microsoft.com/office/powerpoint/2010/main" val="34274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02096311"/>
              </p:ext>
            </p:extLst>
          </p:nvPr>
        </p:nvGraphicFramePr>
        <p:xfrm>
          <a:off x="574675" y="0"/>
          <a:ext cx="7961313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Institute Name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5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clear about the purposes or goals of the engagement effort and the populations and/or communities you want to </a:t>
            </a:r>
            <a:r>
              <a:rPr lang="en-US" dirty="0" smtClean="0"/>
              <a:t>engage</a:t>
            </a:r>
          </a:p>
          <a:p>
            <a:r>
              <a:rPr lang="en-US" dirty="0"/>
              <a:t>Become knowledgeable about the community in terms of its economic conditions, political structures, norms and values, demographic trends, history, and experience with engagement efforts</a:t>
            </a:r>
            <a:r>
              <a:rPr lang="en-US" dirty="0" smtClean="0"/>
              <a:t>.</a:t>
            </a:r>
          </a:p>
          <a:p>
            <a:r>
              <a:rPr lang="en-US" dirty="0"/>
              <a:t>Go into the community, establish relationships, build trust, work with the formal and informal leadership, and seek commitment from community organizations and leaders to create processes for mobilizing the community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Institute Name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and accept that community self-determination is the responsibility and right of all people who comprise a </a:t>
            </a:r>
            <a:r>
              <a:rPr lang="en-US" dirty="0" smtClean="0"/>
              <a:t>community</a:t>
            </a:r>
          </a:p>
          <a:p>
            <a:r>
              <a:rPr lang="en-US" dirty="0"/>
              <a:t>Partnering with the community is necessary to create change and improve </a:t>
            </a:r>
            <a:r>
              <a:rPr lang="en-US" dirty="0" smtClean="0"/>
              <a:t>health</a:t>
            </a:r>
          </a:p>
          <a:p>
            <a:r>
              <a:rPr lang="en-US" dirty="0"/>
              <a:t>You must recognize and respect community diversity. Awareness of the various cultures of a community and other factors of diversity must be paramount in designing and implementing community engagement approaches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Institute Name to go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69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lank Pre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1406</TotalTime>
  <Words>593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Franklin Gothic Book</vt:lpstr>
      <vt:lpstr>Franklin Gothic Medium</vt:lpstr>
      <vt:lpstr>Times New Roman</vt:lpstr>
      <vt:lpstr>Wingdings 2</vt:lpstr>
      <vt:lpstr>Trek</vt:lpstr>
      <vt:lpstr>Blank Presentation</vt:lpstr>
      <vt:lpstr>Citizenship education and community engagement</vt:lpstr>
      <vt:lpstr>Citizenship</vt:lpstr>
      <vt:lpstr>Active citizenship</vt:lpstr>
      <vt:lpstr>Active Citizenship education</vt:lpstr>
      <vt:lpstr>Citizenship education and community engagement</vt:lpstr>
      <vt:lpstr>predictors of community engagement</vt:lpstr>
      <vt:lpstr>PowerPoint Presentation</vt:lpstr>
      <vt:lpstr>PowerPoint Presentation</vt:lpstr>
      <vt:lpstr>PowerPoint Presentation</vt:lpstr>
      <vt:lpstr>PowerPoint Presentation</vt:lpstr>
      <vt:lpstr>Successful Community Engagement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education and community engagement</dc:title>
  <dc:creator>rehanlaptops</dc:creator>
  <cp:lastModifiedBy>Anam Khan</cp:lastModifiedBy>
  <cp:revision>36</cp:revision>
  <dcterms:created xsi:type="dcterms:W3CDTF">2006-08-16T00:00:00Z</dcterms:created>
  <dcterms:modified xsi:type="dcterms:W3CDTF">2020-03-03T07:08:47Z</dcterms:modified>
</cp:coreProperties>
</file>