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9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59670-536A-485A-B656-A3C0EEF885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1A217-F825-440C-ACF4-C657F215E3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637DD-04AB-4B6B-B93E-EEAA8AC36B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8940E-972D-45D3-9D71-1583669F97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3757C-A205-4A37-8DAC-D27245E73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6B711-97E6-4B97-8C93-9FE83A39C9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B7AF-AD9E-4ABF-94B7-4E8058336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9599C-18B4-4255-8AC7-9C74564A5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0C783-293E-4F30-832D-D0A76EA8D7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A987F-BC2F-40E8-8880-05FE6D885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F0D5D-00CB-49E5-A9DB-F48529D53C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642CAB-FA7B-4106-887D-ECD93D7BA3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ttp://www.vetmed.wisc.edu/dms/fapm/scenes/seasonal/summer%2520hill.jpg&amp;imgrefurl=http://www.vetmed.wisc.edu/dms/fapm/toc.htm&amp;h=768&amp;w=1024&amp;sz=68&amp;tbnid=h_b5aYWFpnVebM:&amp;tbnh=112&amp;tbnw=150&amp;hl=en&amp;start=5&amp;prev=/images%3Fq%3DSummer%26svnum%3D10%26hl%3Den%26lr%3D%26sa%3D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0/04/Weathering_9039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Exogenous Landforming Processes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Weathering and Erosion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Changes</a:t>
            </a:r>
          </a:p>
        </p:txBody>
      </p:sp>
      <p:pic>
        <p:nvPicPr>
          <p:cNvPr id="11267" name="Picture 5" descr="summer%2520hi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2895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winter-wood-45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62400"/>
            <a:ext cx="33718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forest_f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590800"/>
            <a:ext cx="34290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Weathering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that breaks down rock through chemical changes.</a:t>
            </a:r>
          </a:p>
          <a:p>
            <a:pPr eaLnBrk="1" hangingPunct="1"/>
            <a:r>
              <a:rPr lang="en-US" smtClean="0"/>
              <a:t>The agents of chemical weathering</a:t>
            </a:r>
          </a:p>
          <a:p>
            <a:pPr lvl="1" eaLnBrk="1" hangingPunct="1"/>
            <a:r>
              <a:rPr lang="en-US" smtClean="0"/>
              <a:t>Water</a:t>
            </a:r>
          </a:p>
          <a:p>
            <a:pPr lvl="1" eaLnBrk="1" hangingPunct="1"/>
            <a:r>
              <a:rPr lang="en-US" smtClean="0"/>
              <a:t>Oxygen</a:t>
            </a:r>
          </a:p>
          <a:p>
            <a:pPr lvl="1" eaLnBrk="1" hangingPunct="1"/>
            <a:r>
              <a:rPr lang="en-US" smtClean="0"/>
              <a:t>Carbon dioxide</a:t>
            </a:r>
          </a:p>
          <a:p>
            <a:pPr lvl="1" eaLnBrk="1" hangingPunct="1"/>
            <a:r>
              <a:rPr lang="en-US" smtClean="0"/>
              <a:t>Living organisms</a:t>
            </a:r>
          </a:p>
          <a:p>
            <a:pPr lvl="1" eaLnBrk="1" hangingPunct="1"/>
            <a:r>
              <a:rPr lang="en-US" smtClean="0"/>
              <a:t>Acid rain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weathers rock by dissolving it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3316" name="Picture 5" descr="2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5638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Oxygen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4343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Iron combines with oxygen in the presence of water in a processes called oxidation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product of oxidation is rust</a:t>
            </a:r>
          </a:p>
        </p:txBody>
      </p:sp>
      <p:pic>
        <p:nvPicPr>
          <p:cNvPr id="14340" name="Picture 5" descr="Pr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19200"/>
            <a:ext cx="37623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800px-Weathering_903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67200"/>
            <a:ext cx="3505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Carbon Dioxide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</a:t>
            </a:r>
            <a:r>
              <a:rPr lang="en-US" baseline="-25000" smtClean="0"/>
              <a:t>2</a:t>
            </a:r>
            <a:r>
              <a:rPr lang="en-US" smtClean="0"/>
              <a:t> dissolves in rain water and creates carbonic acid</a:t>
            </a:r>
          </a:p>
          <a:p>
            <a:pPr eaLnBrk="1" hangingPunct="1"/>
            <a:r>
              <a:rPr lang="en-US" smtClean="0"/>
              <a:t>Carbonic acid easily weathers limestone and marble</a:t>
            </a:r>
          </a:p>
        </p:txBody>
      </p:sp>
      <p:pic>
        <p:nvPicPr>
          <p:cNvPr id="15364" name="Picture 5" descr="ge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449638"/>
            <a:ext cx="44958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Living Organisms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Lichens that grow on rocks produce weak acids that chemically weather rock</a:t>
            </a:r>
          </a:p>
        </p:txBody>
      </p:sp>
      <p:pic>
        <p:nvPicPr>
          <p:cNvPr id="16388" name="Picture 5" descr="lic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194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5248,1119138272,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71800"/>
            <a:ext cx="4286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 Rain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/>
              <a:t>Compounds from burning coal, oil and gas react chemically with water forming acids.</a:t>
            </a:r>
          </a:p>
          <a:p>
            <a:pPr eaLnBrk="1" hangingPunct="1"/>
            <a:r>
              <a:rPr lang="en-US" smtClean="0"/>
              <a:t>Acid rain causes very rapid chemical weathering</a:t>
            </a:r>
          </a:p>
        </p:txBody>
      </p:sp>
      <p:pic>
        <p:nvPicPr>
          <p:cNvPr id="17412" name="Picture 5" descr="acid_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505200"/>
            <a:ext cx="60293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Karst Topography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pPr eaLnBrk="1" hangingPunct="1"/>
            <a:r>
              <a:rPr lang="en-US" smtClean="0"/>
              <a:t>A type of landscape in rainy regions where there is limestone near the surface, characterized by caves, sinkholes, and disappearing streams.</a:t>
            </a:r>
          </a:p>
          <a:p>
            <a:pPr eaLnBrk="1" hangingPunct="1"/>
            <a:r>
              <a:rPr lang="en-US" smtClean="0"/>
              <a:t>Created by chemical weathering of limestone</a:t>
            </a:r>
          </a:p>
        </p:txBody>
      </p:sp>
      <p:pic>
        <p:nvPicPr>
          <p:cNvPr id="18436" name="Picture 5" descr="map of karst counties in Virgi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191000"/>
            <a:ext cx="523875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Features of Karst: Sinkholes</a:t>
            </a:r>
          </a:p>
        </p:txBody>
      </p:sp>
      <p:pic>
        <p:nvPicPr>
          <p:cNvPr id="19459" name="Picture 7" descr="sinkho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 descr="fig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38814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 descr="cave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29050"/>
            <a:ext cx="369093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Features of Karst: Caves</a:t>
            </a:r>
          </a:p>
        </p:txBody>
      </p:sp>
      <p:pic>
        <p:nvPicPr>
          <p:cNvPr id="20483" name="Picture 5" descr="bluffrv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19200"/>
            <a:ext cx="36099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C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41148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cave%2520entranc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3886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Weathering and Erosion</a:t>
            </a:r>
          </a:p>
        </p:txBody>
      </p:sp>
      <p:pic>
        <p:nvPicPr>
          <p:cNvPr id="3075" name="Picture 5" descr="shaanx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59150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Features of Karst: Disappearing Streams</a:t>
            </a:r>
          </a:p>
        </p:txBody>
      </p:sp>
      <p:pic>
        <p:nvPicPr>
          <p:cNvPr id="21507" name="Picture 5" descr="karst-figure8-st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76400"/>
            <a:ext cx="28384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disappea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35528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by which water, ice, wind or gravity moves fragments of rock and soil.</a:t>
            </a:r>
          </a:p>
        </p:txBody>
      </p:sp>
      <p:pic>
        <p:nvPicPr>
          <p:cNvPr id="22532" name="Picture 5" descr="ero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95600"/>
            <a:ext cx="53340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Erosion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Rivers, streams, and runoff</a:t>
            </a:r>
          </a:p>
        </p:txBody>
      </p:sp>
      <p:pic>
        <p:nvPicPr>
          <p:cNvPr id="23556" name="Picture 5" descr="runo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098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romm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52800"/>
            <a:ext cx="40386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Ice Erosion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Glaciers</a:t>
            </a:r>
          </a:p>
        </p:txBody>
      </p:sp>
      <p:pic>
        <p:nvPicPr>
          <p:cNvPr id="24580" name="Picture 5" descr="Twin%20Glaci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37433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j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4572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 Erosion</a:t>
            </a:r>
          </a:p>
        </p:txBody>
      </p:sp>
      <p:pic>
        <p:nvPicPr>
          <p:cNvPr id="25603" name="Picture 5" descr="wt_duststm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71600"/>
            <a:ext cx="31242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sanddune_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4290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2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267200"/>
            <a:ext cx="42576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Mass Movements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Landslides, mudslides, slump and creep</a:t>
            </a:r>
          </a:p>
        </p:txBody>
      </p:sp>
      <p:pic>
        <p:nvPicPr>
          <p:cNvPr id="26628" name="Picture 5" descr="landslide%20cropp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32797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creep_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36671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Weathering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breakdown do the materials of Earth’s crust into smaller pieces.</a:t>
            </a:r>
          </a:p>
          <a:p>
            <a:pPr eaLnBrk="1" hangingPunct="1"/>
            <a:endParaRPr lang="en-US" smtClean="0"/>
          </a:p>
        </p:txBody>
      </p:sp>
      <p:pic>
        <p:nvPicPr>
          <p:cNvPr id="4100" name="Picture 5" descr="weath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43200"/>
            <a:ext cx="59436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Weathering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Process by which rocks are broken down into smaller pieces by external conditions.</a:t>
            </a:r>
          </a:p>
          <a:p>
            <a:pPr eaLnBrk="1" hangingPunct="1"/>
            <a:r>
              <a:rPr lang="en-US" smtClean="0"/>
              <a:t>Types of Physical weathering</a:t>
            </a:r>
          </a:p>
          <a:p>
            <a:pPr lvl="1" eaLnBrk="1" hangingPunct="1"/>
            <a:r>
              <a:rPr lang="en-US" smtClean="0"/>
              <a:t>Frost heaving and Frost wedging</a:t>
            </a:r>
          </a:p>
          <a:p>
            <a:pPr lvl="1" eaLnBrk="1" hangingPunct="1"/>
            <a:r>
              <a:rPr lang="en-US" smtClean="0"/>
              <a:t>Plant roots</a:t>
            </a:r>
          </a:p>
          <a:p>
            <a:pPr lvl="1" eaLnBrk="1" hangingPunct="1"/>
            <a:r>
              <a:rPr lang="en-US" smtClean="0"/>
              <a:t>Friction and impact</a:t>
            </a:r>
          </a:p>
          <a:p>
            <a:pPr lvl="1" eaLnBrk="1" hangingPunct="1"/>
            <a:r>
              <a:rPr lang="en-US" smtClean="0"/>
              <a:t>Burrowing of animals</a:t>
            </a:r>
          </a:p>
          <a:p>
            <a:pPr lvl="1" eaLnBrk="1" hangingPunct="1"/>
            <a:r>
              <a:rPr lang="en-US" smtClean="0"/>
              <a:t>Temperature changes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Frost Wedging</a:t>
            </a:r>
          </a:p>
        </p:txBody>
      </p:sp>
      <p:pic>
        <p:nvPicPr>
          <p:cNvPr id="6147" name="Picture 5" descr="Columns6PA122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0"/>
            <a:ext cx="40671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 descr="image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3429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Frost Heaving</a:t>
            </a:r>
          </a:p>
        </p:txBody>
      </p:sp>
      <p:pic>
        <p:nvPicPr>
          <p:cNvPr id="7171" name="Picture 7" descr="Imag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Roots</a:t>
            </a:r>
          </a:p>
        </p:txBody>
      </p:sp>
      <p:pic>
        <p:nvPicPr>
          <p:cNvPr id="8195" name="Picture 5" descr="image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3803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Weathe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34305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Friction and Repeated Impact</a:t>
            </a:r>
          </a:p>
        </p:txBody>
      </p:sp>
      <p:pic>
        <p:nvPicPr>
          <p:cNvPr id="9219" name="Picture 5" descr="00108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35210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Burrowing of Animals</a:t>
            </a:r>
          </a:p>
        </p:txBody>
      </p:sp>
      <p:pic>
        <p:nvPicPr>
          <p:cNvPr id="10243" name="Picture 5" descr="ht_202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866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271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Exogenous Landforming Processes</vt:lpstr>
      <vt:lpstr>Weathering and Erosion</vt:lpstr>
      <vt:lpstr>Weathering</vt:lpstr>
      <vt:lpstr>Physical Weathering</vt:lpstr>
      <vt:lpstr>Frost Wedging</vt:lpstr>
      <vt:lpstr>Frost Heaving</vt:lpstr>
      <vt:lpstr>Plant Roots</vt:lpstr>
      <vt:lpstr>Friction and Repeated Impact</vt:lpstr>
      <vt:lpstr>Burrowing of Animals</vt:lpstr>
      <vt:lpstr>Temperature Changes</vt:lpstr>
      <vt:lpstr>Chemical Weathering</vt:lpstr>
      <vt:lpstr>Water</vt:lpstr>
      <vt:lpstr>Oxygen</vt:lpstr>
      <vt:lpstr>Carbon Dioxide</vt:lpstr>
      <vt:lpstr>Living Organisms</vt:lpstr>
      <vt:lpstr>Acid Rain</vt:lpstr>
      <vt:lpstr>Karst Topography</vt:lpstr>
      <vt:lpstr>Features of Karst: Sinkholes</vt:lpstr>
      <vt:lpstr>Features of Karst: Caves</vt:lpstr>
      <vt:lpstr>Features of Karst: Disappearing Streams</vt:lpstr>
      <vt:lpstr>Erosion</vt:lpstr>
      <vt:lpstr>Water Erosion</vt:lpstr>
      <vt:lpstr>Ice Erosion</vt:lpstr>
      <vt:lpstr>Wind Erosion</vt:lpstr>
      <vt:lpstr>Mass Movements</vt:lpstr>
    </vt:vector>
  </TitlesOfParts>
  <Company>ACPS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and Erosion</dc:title>
  <dc:creator>ACSB</dc:creator>
  <cp:lastModifiedBy>Mash ALLAH Com</cp:lastModifiedBy>
  <cp:revision>7</cp:revision>
  <dcterms:created xsi:type="dcterms:W3CDTF">2006-03-17T20:21:52Z</dcterms:created>
  <dcterms:modified xsi:type="dcterms:W3CDTF">2020-03-20T10:57:54Z</dcterms:modified>
</cp:coreProperties>
</file>