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6" r:id="rId4"/>
    <p:sldId id="268" r:id="rId5"/>
    <p:sldId id="270" r:id="rId6"/>
    <p:sldId id="269" r:id="rId7"/>
    <p:sldId id="265" r:id="rId8"/>
    <p:sldId id="257" r:id="rId9"/>
    <p:sldId id="258" r:id="rId10"/>
    <p:sldId id="259" r:id="rId11"/>
    <p:sldId id="260" r:id="rId12"/>
    <p:sldId id="271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3124200" cy="2971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Pediatric Chest Physical Therapy</a:t>
            </a:r>
            <a:endParaRPr lang="en-US" b="1" dirty="0">
              <a:latin typeface="Comic Sans MS" pitchFamily="66" charset="0"/>
            </a:endParaRPr>
          </a:p>
        </p:txBody>
      </p:sp>
      <p:pic>
        <p:nvPicPr>
          <p:cNvPr id="3" name="Picture 2" descr="C:\Users\Dr. Suman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990600"/>
            <a:ext cx="49530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Assessment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History </a:t>
            </a:r>
          </a:p>
          <a:p>
            <a:r>
              <a:rPr lang="en-US" dirty="0" smtClean="0">
                <a:latin typeface="Comic Sans MS" pitchFamily="66" charset="0"/>
              </a:rPr>
              <a:t>Investigations </a:t>
            </a:r>
          </a:p>
          <a:p>
            <a:r>
              <a:rPr lang="en-US" dirty="0" smtClean="0">
                <a:latin typeface="Comic Sans MS" pitchFamily="66" charset="0"/>
              </a:rPr>
              <a:t>Inspection</a:t>
            </a:r>
          </a:p>
          <a:p>
            <a:r>
              <a:rPr lang="en-US" dirty="0" smtClean="0">
                <a:latin typeface="Comic Sans MS" pitchFamily="66" charset="0"/>
              </a:rPr>
              <a:t>Palpation </a:t>
            </a:r>
          </a:p>
          <a:p>
            <a:r>
              <a:rPr lang="en-US" dirty="0" smtClean="0">
                <a:latin typeface="Comic Sans MS" pitchFamily="66" charset="0"/>
              </a:rPr>
              <a:t>Auscultation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Physiotherapy techniques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Positioning</a:t>
            </a:r>
          </a:p>
          <a:p>
            <a:r>
              <a:rPr lang="en-US" dirty="0" smtClean="0">
                <a:latin typeface="Comic Sans MS" pitchFamily="66" charset="0"/>
              </a:rPr>
              <a:t>Postural drainage  </a:t>
            </a:r>
          </a:p>
          <a:p>
            <a:r>
              <a:rPr lang="en-US" dirty="0" smtClean="0">
                <a:latin typeface="Comic Sans MS" pitchFamily="66" charset="0"/>
              </a:rPr>
              <a:t>Percussions and vibrations </a:t>
            </a:r>
          </a:p>
          <a:p>
            <a:r>
              <a:rPr lang="en-US" dirty="0" smtClean="0">
                <a:latin typeface="Comic Sans MS" pitchFamily="66" charset="0"/>
              </a:rPr>
              <a:t>Breathing exercises and coughing </a:t>
            </a:r>
          </a:p>
          <a:p>
            <a:r>
              <a:rPr lang="en-US" dirty="0" smtClean="0">
                <a:latin typeface="Comic Sans MS" pitchFamily="66" charset="0"/>
              </a:rPr>
              <a:t>Airway suction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098" name="Picture 2" descr="C:\Users\Dr. Suman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733800"/>
            <a:ext cx="5334000" cy="3124200"/>
          </a:xfrm>
          <a:prstGeom prst="rect">
            <a:avLst/>
          </a:prstGeom>
          <a:noFill/>
        </p:spPr>
      </p:pic>
      <p:pic>
        <p:nvPicPr>
          <p:cNvPr id="4099" name="Picture 3" descr="C:\Users\Dr. Suman\Desktop\download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ICU management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History </a:t>
            </a:r>
          </a:p>
          <a:p>
            <a:r>
              <a:rPr lang="en-US" dirty="0" smtClean="0">
                <a:latin typeface="Comic Sans MS" pitchFamily="66" charset="0"/>
              </a:rPr>
              <a:t>Ventilation</a:t>
            </a:r>
          </a:p>
          <a:p>
            <a:r>
              <a:rPr lang="en-US" dirty="0" smtClean="0">
                <a:latin typeface="Comic Sans MS" pitchFamily="66" charset="0"/>
              </a:rPr>
              <a:t>Drugs</a:t>
            </a:r>
          </a:p>
          <a:p>
            <a:r>
              <a:rPr lang="en-US" dirty="0" smtClean="0">
                <a:latin typeface="Comic Sans MS" pitchFamily="66" charset="0"/>
              </a:rPr>
              <a:t>Vital signs </a:t>
            </a:r>
          </a:p>
          <a:p>
            <a:r>
              <a:rPr lang="en-US" dirty="0" smtClean="0">
                <a:latin typeface="Comic Sans MS" pitchFamily="66" charset="0"/>
              </a:rPr>
              <a:t>Chest </a:t>
            </a:r>
            <a:r>
              <a:rPr lang="en-US" dirty="0" err="1" smtClean="0">
                <a:latin typeface="Comic Sans MS" pitchFamily="66" charset="0"/>
              </a:rPr>
              <a:t>xrays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r>
              <a:rPr lang="en-US" dirty="0" smtClean="0">
                <a:latin typeface="Comic Sans MS" pitchFamily="66" charset="0"/>
              </a:rPr>
              <a:t>ABGs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u="sng" dirty="0" smtClean="0">
                <a:latin typeface="Comic Sans MS" pitchFamily="66" charset="0"/>
              </a:rPr>
              <a:t>Indications for physiotherapy</a:t>
            </a:r>
            <a:endParaRPr lang="en-US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2667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Retained secretions unable to be cleared from suctions alone</a:t>
            </a:r>
          </a:p>
          <a:p>
            <a:r>
              <a:rPr lang="en-US" dirty="0" smtClean="0">
                <a:latin typeface="Comic Sans MS" pitchFamily="66" charset="0"/>
              </a:rPr>
              <a:t>Acute lobar or lung collapse with mucous plugging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>
                <a:latin typeface="Comic Sans MS" pitchFamily="66" charset="0"/>
              </a:rPr>
              <a:t>Physiotherapy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u="sng" dirty="0" smtClean="0">
                <a:latin typeface="Comic Sans MS" pitchFamily="66" charset="0"/>
              </a:rPr>
              <a:t>techniques</a:t>
            </a:r>
            <a:endParaRPr lang="en-US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MPD </a:t>
            </a:r>
          </a:p>
          <a:p>
            <a:r>
              <a:rPr lang="en-US" dirty="0" smtClean="0">
                <a:latin typeface="Comic Sans MS" pitchFamily="66" charset="0"/>
              </a:rPr>
              <a:t>Suction</a:t>
            </a:r>
          </a:p>
          <a:p>
            <a:r>
              <a:rPr lang="en-US" dirty="0" smtClean="0">
                <a:latin typeface="Comic Sans MS" pitchFamily="66" charset="0"/>
              </a:rPr>
              <a:t>Manual hyperinflation </a:t>
            </a:r>
          </a:p>
          <a:p>
            <a:r>
              <a:rPr lang="en-US" dirty="0" smtClean="0">
                <a:latin typeface="Comic Sans MS" pitchFamily="66" charset="0"/>
              </a:rPr>
              <a:t>Saline instillation </a:t>
            </a:r>
          </a:p>
          <a:p>
            <a:r>
              <a:rPr lang="en-US" dirty="0" err="1" smtClean="0">
                <a:latin typeface="Comic Sans MS" pitchFamily="66" charset="0"/>
              </a:rPr>
              <a:t>Broncho</a:t>
            </a:r>
            <a:r>
              <a:rPr lang="en-US" dirty="0" smtClean="0">
                <a:latin typeface="Comic Sans MS" pitchFamily="66" charset="0"/>
              </a:rPr>
              <a:t>-alveolar </a:t>
            </a:r>
            <a:r>
              <a:rPr lang="en-US" dirty="0" err="1" smtClean="0">
                <a:latin typeface="Comic Sans MS" pitchFamily="66" charset="0"/>
              </a:rPr>
              <a:t>lavage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Breathing exercises</a:t>
            </a:r>
          </a:p>
          <a:p>
            <a:r>
              <a:rPr lang="en-US" dirty="0" smtClean="0">
                <a:latin typeface="Comic Sans MS" pitchFamily="66" charset="0"/>
              </a:rPr>
              <a:t>Pronged CPAP</a:t>
            </a:r>
          </a:p>
          <a:p>
            <a:r>
              <a:rPr lang="en-US" dirty="0" smtClean="0">
                <a:latin typeface="Comic Sans MS" pitchFamily="66" charset="0"/>
              </a:rPr>
              <a:t>Treatment timing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144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800" dirty="0" smtClean="0">
                <a:latin typeface="Comic Sans MS" pitchFamily="66" charset="0"/>
              </a:rPr>
              <a:t>Post – Natal development</a:t>
            </a:r>
            <a:endParaRPr lang="en-GB" sz="4800" dirty="0"/>
          </a:p>
        </p:txBody>
      </p:sp>
      <p:pic>
        <p:nvPicPr>
          <p:cNvPr id="3074" name="Picture 2" descr="C:\Users\Dr. Suman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362200"/>
            <a:ext cx="4124325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GB" b="1" dirty="0" smtClean="0">
                <a:latin typeface="Comic Sans MS" pitchFamily="66" charset="0"/>
              </a:rPr>
              <a:t>Chest shape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b="1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Ribs of newborn = horizontally placed</a:t>
            </a:r>
          </a:p>
          <a:p>
            <a:r>
              <a:rPr lang="en-GB" dirty="0" smtClean="0">
                <a:latin typeface="Comic Sans MS" pitchFamily="66" charset="0"/>
              </a:rPr>
              <a:t>Transverse diameter = AP diameter 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As the infant grows and develops upright posture:</a:t>
            </a:r>
          </a:p>
          <a:p>
            <a:r>
              <a:rPr lang="en-GB" dirty="0" smtClean="0">
                <a:latin typeface="Comic Sans MS" pitchFamily="66" charset="0"/>
              </a:rPr>
              <a:t>Ribs = develop more oblique angle</a:t>
            </a:r>
          </a:p>
          <a:p>
            <a:r>
              <a:rPr lang="en-GB" dirty="0" smtClean="0">
                <a:latin typeface="Comic Sans MS" pitchFamily="66" charset="0"/>
              </a:rPr>
              <a:t>Transverse diameter increases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The adult chest shape is achieved by 3 years of 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Airways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No increase in no. of airways formed</a:t>
            </a:r>
          </a:p>
          <a:p>
            <a:r>
              <a:rPr lang="en-GB" dirty="0" smtClean="0">
                <a:latin typeface="Comic Sans MS" pitchFamily="66" charset="0"/>
              </a:rPr>
              <a:t>Only growth and development in their size</a:t>
            </a:r>
          </a:p>
          <a:p>
            <a:r>
              <a:rPr lang="en-GB" dirty="0" smtClean="0">
                <a:latin typeface="Comic Sans MS" pitchFamily="66" charset="0"/>
              </a:rPr>
              <a:t>In first few years of life: significant increase in diameter of large, more proximal airways</a:t>
            </a:r>
          </a:p>
          <a:p>
            <a:r>
              <a:rPr lang="en-GB" dirty="0" smtClean="0">
                <a:latin typeface="Comic Sans MS" pitchFamily="66" charset="0"/>
              </a:rPr>
              <a:t>Smaller, more distal airways, no increase in diameter until nearer 5 years of age. </a:t>
            </a:r>
          </a:p>
          <a:p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Alveoli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Post – </a:t>
            </a:r>
            <a:r>
              <a:rPr lang="en-GB" dirty="0" err="1" smtClean="0">
                <a:latin typeface="Comic Sans MS" pitchFamily="66" charset="0"/>
              </a:rPr>
              <a:t>natally</a:t>
            </a:r>
            <a:r>
              <a:rPr lang="en-GB" dirty="0" smtClean="0">
                <a:latin typeface="Comic Sans MS" pitchFamily="66" charset="0"/>
              </a:rPr>
              <a:t>, there is both</a:t>
            </a:r>
          </a:p>
          <a:p>
            <a:r>
              <a:rPr lang="en-GB" dirty="0" smtClean="0">
                <a:latin typeface="Comic Sans MS" pitchFamily="66" charset="0"/>
              </a:rPr>
              <a:t>Increase in size</a:t>
            </a:r>
          </a:p>
          <a:p>
            <a:r>
              <a:rPr lang="en-GB" dirty="0" smtClean="0">
                <a:latin typeface="Comic Sans MS" pitchFamily="66" charset="0"/>
              </a:rPr>
              <a:t>Increase in no.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At birth: 150 million alveoli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Much growth of alveoli during first 12 months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By age 4, 300-400 million may exist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Comic Sans MS" pitchFamily="66" charset="0"/>
              </a:rPr>
              <a:t>Their growth continues until 7 years of age</a:t>
            </a:r>
          </a:p>
          <a:p>
            <a:pPr>
              <a:buFont typeface="Wingdings" pitchFamily="2" charset="2"/>
              <a:buChar char="§"/>
            </a:pP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Collateral ventilation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Comic Sans MS" pitchFamily="66" charset="0"/>
              </a:rPr>
              <a:t>Is the means by which a distal lung unit can be ventilated despite blockage of the main airway.</a:t>
            </a:r>
          </a:p>
          <a:p>
            <a:r>
              <a:rPr lang="en-GB" dirty="0" smtClean="0">
                <a:latin typeface="Comic Sans MS" pitchFamily="66" charset="0"/>
              </a:rPr>
              <a:t>Network of interconnecting pathways: </a:t>
            </a:r>
          </a:p>
          <a:p>
            <a:pPr>
              <a:buFont typeface="Wingdings" pitchFamily="2" charset="2"/>
              <a:buChar char="§"/>
            </a:pPr>
            <a:r>
              <a:rPr lang="en-GB" u="sng" dirty="0" smtClean="0">
                <a:latin typeface="Comic Sans MS" pitchFamily="66" charset="0"/>
              </a:rPr>
              <a:t>Channels of Martin</a:t>
            </a:r>
            <a:r>
              <a:rPr lang="en-GB" dirty="0" smtClean="0">
                <a:latin typeface="Comic Sans MS" pitchFamily="66" charset="0"/>
              </a:rPr>
              <a:t>: connect respiratory bronchioles</a:t>
            </a:r>
          </a:p>
          <a:p>
            <a:pPr>
              <a:buFont typeface="Wingdings" pitchFamily="2" charset="2"/>
              <a:buChar char="§"/>
            </a:pPr>
            <a:r>
              <a:rPr lang="en-GB" u="sng" dirty="0" smtClean="0">
                <a:latin typeface="Comic Sans MS" pitchFamily="66" charset="0"/>
              </a:rPr>
              <a:t>Canals of Lambert</a:t>
            </a:r>
            <a:r>
              <a:rPr lang="en-GB" dirty="0" smtClean="0">
                <a:latin typeface="Comic Sans MS" pitchFamily="66" charset="0"/>
              </a:rPr>
              <a:t>: connect respiratory and terminal bronchioles with alveoli and their ducts</a:t>
            </a:r>
          </a:p>
          <a:p>
            <a:pPr>
              <a:buFont typeface="Wingdings" pitchFamily="2" charset="2"/>
              <a:buChar char="§"/>
            </a:pPr>
            <a:r>
              <a:rPr lang="en-GB" u="sng" dirty="0" smtClean="0">
                <a:latin typeface="Comic Sans MS" pitchFamily="66" charset="0"/>
              </a:rPr>
              <a:t>Pores of Kohn</a:t>
            </a:r>
            <a:r>
              <a:rPr lang="en-GB" dirty="0" smtClean="0">
                <a:latin typeface="Comic Sans MS" pitchFamily="66" charset="0"/>
              </a:rPr>
              <a:t>: connects adjacent alveoli by openings in the alveolar wall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latin typeface="Comic Sans MS" pitchFamily="66" charset="0"/>
              </a:rPr>
              <a:t>Differences in respiratory anatomy and physiology</a:t>
            </a:r>
            <a:endParaRPr lang="en-GB" sz="5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Comic Sans MS" pitchFamily="66" charset="0"/>
              </a:rPr>
              <a:t>Anatomy </a:t>
            </a:r>
            <a:br>
              <a:rPr lang="en-US" sz="5400" dirty="0" smtClean="0">
                <a:latin typeface="Comic Sans MS" pitchFamily="66" charset="0"/>
              </a:rPr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Larynx</a:t>
            </a:r>
          </a:p>
          <a:p>
            <a:r>
              <a:rPr lang="en-US" dirty="0" smtClean="0">
                <a:latin typeface="Comic Sans MS" pitchFamily="66" charset="0"/>
              </a:rPr>
              <a:t>Lymphatic tissue</a:t>
            </a:r>
          </a:p>
          <a:p>
            <a:r>
              <a:rPr lang="en-US" dirty="0" smtClean="0">
                <a:latin typeface="Comic Sans MS" pitchFamily="66" charset="0"/>
              </a:rPr>
              <a:t>Airways</a:t>
            </a:r>
          </a:p>
          <a:p>
            <a:r>
              <a:rPr lang="en-US" dirty="0" smtClean="0">
                <a:latin typeface="Comic Sans MS" pitchFamily="66" charset="0"/>
              </a:rPr>
              <a:t>Bronchial walls</a:t>
            </a:r>
          </a:p>
          <a:p>
            <a:r>
              <a:rPr lang="en-US" dirty="0" err="1" smtClean="0">
                <a:latin typeface="Comic Sans MS" pitchFamily="66" charset="0"/>
              </a:rPr>
              <a:t>Cillia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Alveoli </a:t>
            </a:r>
          </a:p>
          <a:p>
            <a:r>
              <a:rPr lang="en-US" dirty="0" smtClean="0">
                <a:latin typeface="Comic Sans MS" pitchFamily="66" charset="0"/>
              </a:rPr>
              <a:t>Internal organs</a:t>
            </a:r>
          </a:p>
          <a:p>
            <a:r>
              <a:rPr lang="en-US" dirty="0" smtClean="0">
                <a:latin typeface="Comic Sans MS" pitchFamily="66" charset="0"/>
              </a:rPr>
              <a:t>Ribcage </a:t>
            </a:r>
          </a:p>
          <a:p>
            <a:r>
              <a:rPr lang="en-US" dirty="0" smtClean="0">
                <a:latin typeface="Comic Sans MS" pitchFamily="66" charset="0"/>
              </a:rPr>
              <a:t>Diaphragm </a:t>
            </a:r>
          </a:p>
          <a:p>
            <a:endParaRPr lang="en-US" dirty="0">
              <a:latin typeface="Comic Sans MS" pitchFamily="66" charset="0"/>
            </a:endParaRPr>
          </a:p>
        </p:txBody>
      </p:sp>
      <p:pic>
        <p:nvPicPr>
          <p:cNvPr id="2050" name="Picture 2" descr="C:\Users\Dr. Suman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447800"/>
            <a:ext cx="4652963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Physiology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mic Sans MS" pitchFamily="66" charset="0"/>
              </a:rPr>
              <a:t>Compliance </a:t>
            </a:r>
          </a:p>
          <a:p>
            <a:r>
              <a:rPr lang="en-US" dirty="0" smtClean="0">
                <a:latin typeface="Comic Sans MS" pitchFamily="66" charset="0"/>
              </a:rPr>
              <a:t>Closing volumes</a:t>
            </a:r>
          </a:p>
          <a:p>
            <a:r>
              <a:rPr lang="en-US" dirty="0" smtClean="0">
                <a:latin typeface="Comic Sans MS" pitchFamily="66" charset="0"/>
              </a:rPr>
              <a:t>Collateral ventilation </a:t>
            </a:r>
          </a:p>
          <a:p>
            <a:r>
              <a:rPr lang="en-US" dirty="0" smtClean="0">
                <a:latin typeface="Comic Sans MS" pitchFamily="66" charset="0"/>
              </a:rPr>
              <a:t>Ventilation and perfusion </a:t>
            </a:r>
          </a:p>
          <a:p>
            <a:r>
              <a:rPr lang="en-US" dirty="0" smtClean="0">
                <a:latin typeface="Comic Sans MS" pitchFamily="66" charset="0"/>
              </a:rPr>
              <a:t>Oxygen consumption</a:t>
            </a:r>
          </a:p>
          <a:p>
            <a:r>
              <a:rPr lang="en-US" dirty="0" smtClean="0">
                <a:latin typeface="Comic Sans MS" pitchFamily="66" charset="0"/>
              </a:rPr>
              <a:t>Response to hypoxia </a:t>
            </a:r>
          </a:p>
          <a:p>
            <a:r>
              <a:rPr lang="en-US" dirty="0" smtClean="0">
                <a:latin typeface="Comic Sans MS" pitchFamily="66" charset="0"/>
              </a:rPr>
              <a:t>Muscle fatigue</a:t>
            </a:r>
          </a:p>
          <a:p>
            <a:r>
              <a:rPr lang="en-US" dirty="0" smtClean="0">
                <a:latin typeface="Comic Sans MS" pitchFamily="66" charset="0"/>
              </a:rPr>
              <a:t>REM sleep</a:t>
            </a:r>
          </a:p>
          <a:p>
            <a:r>
              <a:rPr lang="en-US" dirty="0" smtClean="0">
                <a:latin typeface="Comic Sans MS" pitchFamily="66" charset="0"/>
              </a:rPr>
              <a:t>Breathing pattern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314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Pediatric Chest Physical Therapy</vt:lpstr>
      <vt:lpstr>  </vt:lpstr>
      <vt:lpstr>Chest shape</vt:lpstr>
      <vt:lpstr>Airways</vt:lpstr>
      <vt:lpstr>Alveoli </vt:lpstr>
      <vt:lpstr>Collateral ventilation</vt:lpstr>
      <vt:lpstr>  </vt:lpstr>
      <vt:lpstr>Anatomy  </vt:lpstr>
      <vt:lpstr>Physiology </vt:lpstr>
      <vt:lpstr>Assessment </vt:lpstr>
      <vt:lpstr>Physiotherapy techniques  </vt:lpstr>
      <vt:lpstr> </vt:lpstr>
      <vt:lpstr>ICU management </vt:lpstr>
      <vt:lpstr>Indications for physiotherapy</vt:lpstr>
      <vt:lpstr>Physiotherapy techniques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 Chest Physical Therapy</dc:title>
  <dc:creator>Acer</dc:creator>
  <cp:lastModifiedBy>Dr. Suman</cp:lastModifiedBy>
  <cp:revision>21</cp:revision>
  <dcterms:created xsi:type="dcterms:W3CDTF">2006-08-16T00:00:00Z</dcterms:created>
  <dcterms:modified xsi:type="dcterms:W3CDTF">2014-10-27T05:06:19Z</dcterms:modified>
</cp:coreProperties>
</file>