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 l="12500" t="13542" r="31250" b="33333"/>
          <a:stretch>
            <a:fillRect/>
          </a:stretch>
        </p:blipFill>
        <p:spPr bwMode="auto">
          <a:xfrm>
            <a:off x="268288" y="304800"/>
            <a:ext cx="87137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32813" t="16667" r="10938" b="41666"/>
          <a:stretch>
            <a:fillRect/>
          </a:stretch>
        </p:blipFill>
        <p:spPr bwMode="auto">
          <a:xfrm>
            <a:off x="381000" y="457200"/>
            <a:ext cx="8366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32813" t="30208" r="10938" b="28125"/>
          <a:stretch>
            <a:fillRect/>
          </a:stretch>
        </p:blipFill>
        <p:spPr bwMode="auto">
          <a:xfrm>
            <a:off x="304800" y="533400"/>
            <a:ext cx="86407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2500" t="12500" r="31250" b="40250"/>
          <a:stretch>
            <a:fillRect/>
          </a:stretch>
        </p:blipFill>
        <p:spPr bwMode="auto">
          <a:xfrm>
            <a:off x="685800" y="228600"/>
            <a:ext cx="8105775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2500" t="22917" r="31250" b="32292"/>
          <a:stretch>
            <a:fillRect/>
          </a:stretch>
        </p:blipFill>
        <p:spPr bwMode="auto">
          <a:xfrm>
            <a:off x="276225" y="457200"/>
            <a:ext cx="86756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Free Body Diagram Exercises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Equilibrium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condition in which the resultant of all forces and moments acting on a body is zero.</a:t>
            </a:r>
          </a:p>
          <a:p>
            <a:pPr algn="just">
              <a:buNone/>
            </a:pPr>
            <a:r>
              <a:rPr lang="en-US" dirty="0" smtClean="0"/>
              <a:t>                  </a:t>
            </a:r>
            <a:r>
              <a:rPr lang="el-GR" dirty="0" smtClean="0"/>
              <a:t>Σ</a:t>
            </a:r>
            <a:r>
              <a:rPr lang="en-US" dirty="0" err="1" smtClean="0"/>
              <a:t>Fx</a:t>
            </a:r>
            <a:r>
              <a:rPr lang="en-US" dirty="0" smtClean="0"/>
              <a:t> =0       </a:t>
            </a:r>
            <a:r>
              <a:rPr lang="el-GR" dirty="0" smtClean="0"/>
              <a:t>Σ</a:t>
            </a:r>
            <a:r>
              <a:rPr lang="en-US" dirty="0" err="1" smtClean="0"/>
              <a:t>Fy</a:t>
            </a:r>
            <a:r>
              <a:rPr lang="en-US" dirty="0" smtClean="0"/>
              <a:t> =0       </a:t>
            </a:r>
            <a:r>
              <a:rPr lang="el-GR" dirty="0" smtClean="0"/>
              <a:t>Σ</a:t>
            </a:r>
            <a:r>
              <a:rPr lang="en-US" dirty="0" smtClean="0"/>
              <a:t>Mo = 0</a:t>
            </a:r>
          </a:p>
          <a:p>
            <a:pPr algn="just"/>
            <a:r>
              <a:rPr lang="en-US" dirty="0" smtClean="0"/>
              <a:t>These are the necessary and sufficient conditions for complete equilibrium in two dimensions.</a:t>
            </a:r>
          </a:p>
          <a:p>
            <a:pPr algn="just"/>
            <a:r>
              <a:rPr lang="en-US" dirty="0" smtClean="0"/>
              <a:t>The equations relating force and acceleration for rigid-body motion are developed in Newton’s second law of motion.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just"/>
            <a:r>
              <a:rPr lang="en-US" dirty="0" smtClean="0"/>
              <a:t>I</a:t>
            </a:r>
            <a:r>
              <a:rPr lang="en-US" dirty="0" smtClean="0"/>
              <a:t>f </a:t>
            </a:r>
            <a:r>
              <a:rPr lang="en-US" dirty="0" smtClean="0"/>
              <a:t>a body moves with constant velocity (zero acceleration), the resultant force on it must be zero, and the body may be treated as in a state of translational equilibrium.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Equilibrium conditions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Category 1:</a:t>
            </a:r>
          </a:p>
          <a:p>
            <a:pPr algn="just">
              <a:buNone/>
            </a:pPr>
            <a:r>
              <a:rPr lang="en-US" dirty="0" smtClean="0"/>
              <a:t>               Equilibrium of collinear forces clearly requires only the one force equation in the direction of the forces (x-direction).</a:t>
            </a:r>
          </a:p>
          <a:p>
            <a:r>
              <a:rPr lang="en-US" dirty="0" smtClean="0"/>
              <a:t>Category 2:</a:t>
            </a:r>
          </a:p>
          <a:p>
            <a:pPr algn="just">
              <a:buNone/>
            </a:pPr>
            <a:r>
              <a:rPr lang="en-US" dirty="0" smtClean="0"/>
              <a:t>             Equilibrium of forces which lie in a plane (x-y plane) and are concurrent at a point O, requires the two force equations only. The moment sum about a z-axis through O, is necessarily zero.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Category 3:</a:t>
            </a:r>
          </a:p>
          <a:p>
            <a:pPr algn="just">
              <a:buNone/>
            </a:pPr>
            <a:r>
              <a:rPr lang="en-US" dirty="0" smtClean="0"/>
              <a:t>              Equilibrium of parallel forces in a plane, requires the one force equation in the direction of the forces (x-direction) and one moment equation about an axis (z-axis) normal to the plane of the forces.</a:t>
            </a:r>
          </a:p>
          <a:p>
            <a:pPr algn="just"/>
            <a:r>
              <a:rPr lang="en-US" dirty="0" smtClean="0"/>
              <a:t>Category 4:</a:t>
            </a:r>
          </a:p>
          <a:p>
            <a:pPr algn="just">
              <a:buNone/>
            </a:pPr>
            <a:r>
              <a:rPr lang="en-US" dirty="0" smtClean="0"/>
              <a:t>              Equilibrium of a general system of forces in a plane(x-y), requires the two force equations in the plane and one moment equation about an axis (z-axis) normal to the plane.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Equilibrium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When a body is in equilibrium, the resultant of all forces acting on it is zero. </a:t>
            </a:r>
          </a:p>
          <a:p>
            <a:pPr algn="just"/>
            <a:r>
              <a:rPr lang="en-US" dirty="0" smtClean="0"/>
              <a:t>The above condition is called translational equilibrium.</a:t>
            </a:r>
          </a:p>
          <a:p>
            <a:pPr algn="just"/>
            <a:r>
              <a:rPr lang="en-US" dirty="0" smtClean="0"/>
              <a:t>When resultant couple M acting on the body is zero, the body will be in rotational equilibrium.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75" t="15625" r="9375" b="16667"/>
          <a:stretch>
            <a:fillRect/>
          </a:stretch>
        </p:blipFill>
        <p:spPr bwMode="auto">
          <a:xfrm>
            <a:off x="381000" y="304800"/>
            <a:ext cx="8305800" cy="62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 and Three-Force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For  a two-force member to be in equilibrium, the forces must be equal, opposite, and collinear.</a:t>
            </a:r>
          </a:p>
          <a:p>
            <a:pPr algn="just"/>
            <a:r>
              <a:rPr lang="en-US" dirty="0" smtClean="0"/>
              <a:t>The shape of the member does not affect this  requirement.</a:t>
            </a:r>
          </a:p>
          <a:p>
            <a:pPr algn="just"/>
            <a:r>
              <a:rPr lang="en-US" dirty="0" smtClean="0"/>
              <a:t>we consider the weights of the members to be negligible compared with the applied forces.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638799" cy="419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 and Three-Force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three-force member, body will be under the action of three forces.</a:t>
            </a:r>
          </a:p>
          <a:p>
            <a:r>
              <a:rPr lang="en-US" dirty="0" smtClean="0"/>
              <a:t>Equilibrium requires the lines of action of the three forces to be concurrent.</a:t>
            </a:r>
          </a:p>
          <a:p>
            <a:r>
              <a:rPr lang="en-US" dirty="0" smtClean="0"/>
              <a:t>When the three forces are parallel, then point of concurrency to be at infinity.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562600" cy="42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principle of the concurrency of three forces in equilibrium is of considerable use in carrying out a graphical solution of the force equations.</a:t>
            </a:r>
          </a:p>
          <a:p>
            <a:pPr algn="just"/>
            <a:r>
              <a:rPr lang="en-US" dirty="0" smtClean="0"/>
              <a:t> In this case the polygon of forces is drawn and made to close.</a:t>
            </a:r>
          </a:p>
          <a:p>
            <a:pPr algn="just"/>
            <a:r>
              <a:rPr lang="en-US" dirty="0" smtClean="0"/>
              <a:t>A body in equilibrium under the action of more than three forces may be reduced to a three-force member by a combination of two or more of the known forces.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 and Three-Force Members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Equilibrium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are two other ways to express the general conditions for the equilibrium of forces in two dimensions.</a:t>
            </a:r>
          </a:p>
          <a:p>
            <a:pPr algn="just"/>
            <a:r>
              <a:rPr lang="en-US" dirty="0" smtClean="0"/>
              <a:t>Consider the following examples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6833616" cy="49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019800" cy="17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System isolation and free body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Isolation of a body or combination of bodies  from all surrounding bodies for the purpose of analysis is called system isolation.</a:t>
            </a:r>
          </a:p>
          <a:p>
            <a:pPr algn="just"/>
            <a:r>
              <a:rPr lang="en-US" dirty="0" smtClean="0"/>
              <a:t>Such system is called Mechanical system.</a:t>
            </a:r>
          </a:p>
          <a:p>
            <a:pPr algn="just"/>
            <a:r>
              <a:rPr lang="en-US" dirty="0" smtClean="0"/>
              <a:t>This isolation is accomplished by means of  free-body diagram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Diagrammatic representation of the isolated system treated as a single body is called free body diagram.</a:t>
            </a:r>
          </a:p>
          <a:p>
            <a:pPr algn="just"/>
            <a:r>
              <a:rPr lang="en-US" dirty="0" smtClean="0"/>
              <a:t>The diagram shows all forces applied to the system by mechanical contact with other bodies, which are imagined to be removed.</a:t>
            </a:r>
          </a:p>
          <a:p>
            <a:pPr algn="just"/>
            <a:r>
              <a:rPr lang="en-US" dirty="0" smtClean="0"/>
              <a:t>Equilibrium conditions can only be written after drawing such diagram.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System isolation and free body diagram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System isolation and free body diagram</a:t>
            </a:r>
            <a:endParaRPr lang="en-US" sz="3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62200"/>
            <a:ext cx="670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Before drawing a free-body diagram, we must recall the basic characteristics of force.</a:t>
            </a:r>
          </a:p>
          <a:p>
            <a:pPr algn="just"/>
            <a:r>
              <a:rPr lang="en-US" dirty="0" smtClean="0"/>
              <a:t>Forces can be applied either by direct physical contact or by remote action.</a:t>
            </a:r>
          </a:p>
          <a:p>
            <a:pPr algn="just"/>
            <a:r>
              <a:rPr lang="en-US" dirty="0" smtClean="0"/>
              <a:t>Forces can be either internal or external to the system.</a:t>
            </a:r>
          </a:p>
          <a:p>
            <a:pPr algn="just"/>
            <a:r>
              <a:rPr lang="en-US" dirty="0" smtClean="0"/>
              <a:t>Application of force is accompanied by reactive force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System isolation and free body diagram</a:t>
            </a:r>
            <a:endParaRPr lang="en-US" sz="3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System isolation and free body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principle of transmissibility permits the treatment of force as a sliding vector due to its external effects on a rigid body.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2500" t="19792" r="31250" b="25000"/>
          <a:stretch>
            <a:fillRect/>
          </a:stretch>
        </p:blipFill>
        <p:spPr bwMode="auto">
          <a:xfrm>
            <a:off x="206375" y="228600"/>
            <a:ext cx="8670925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700</Words>
  <Application>Microsoft Office PowerPoint</Application>
  <PresentationFormat>On-screen Show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Equilibrium</vt:lpstr>
      <vt:lpstr>Equilibrium</vt:lpstr>
      <vt:lpstr>Equilibrium</vt:lpstr>
      <vt:lpstr>System isolation and free body diagram</vt:lpstr>
      <vt:lpstr>System isolation and free body diagram</vt:lpstr>
      <vt:lpstr>System isolation and free body diagram</vt:lpstr>
      <vt:lpstr>System isolation and free body diagram</vt:lpstr>
      <vt:lpstr>System isolation and free body diagram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Equilibrium conditions</vt:lpstr>
      <vt:lpstr>Equilibrium conditions</vt:lpstr>
      <vt:lpstr>Categories of Equilibrium</vt:lpstr>
      <vt:lpstr>Categories of Equilibrium</vt:lpstr>
      <vt:lpstr>Slide 20</vt:lpstr>
      <vt:lpstr>Two- and Three-Force Members</vt:lpstr>
      <vt:lpstr>Slide 22</vt:lpstr>
      <vt:lpstr>Two- and Three-Force Members</vt:lpstr>
      <vt:lpstr>Slide 24</vt:lpstr>
      <vt:lpstr>Two- and Three-Force Members</vt:lpstr>
      <vt:lpstr>Slide 26</vt:lpstr>
      <vt:lpstr>Alternative Equilibrium Equations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</dc:title>
  <dc:creator>NASSIR ABBAS</dc:creator>
  <cp:lastModifiedBy>Engr. Nasir</cp:lastModifiedBy>
  <cp:revision>44</cp:revision>
  <dcterms:created xsi:type="dcterms:W3CDTF">2006-08-16T00:00:00Z</dcterms:created>
  <dcterms:modified xsi:type="dcterms:W3CDTF">2020-04-05T12:36:54Z</dcterms:modified>
</cp:coreProperties>
</file>