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0676A4C-D22D-4ADB-B68F-95057FDAB5AC}" type="datetimeFigureOut">
              <a:rPr lang="en-US" smtClean="0"/>
              <a:pPr/>
              <a:t>12/2/2020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02AB5F6-8896-443C-9213-5E7312AC2A7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76A4C-D22D-4ADB-B68F-95057FDAB5AC}"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76A4C-D22D-4ADB-B68F-95057FDAB5AC}"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76A4C-D22D-4ADB-B68F-95057FDAB5AC}"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0676A4C-D22D-4ADB-B68F-95057FDAB5AC}"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02AB5F6-8896-443C-9213-5E7312AC2A7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676A4C-D22D-4ADB-B68F-95057FDAB5AC}"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0676A4C-D22D-4ADB-B68F-95057FDAB5AC}" type="datetimeFigureOut">
              <a:rPr lang="en-US" smtClean="0"/>
              <a:pPr/>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676A4C-D22D-4ADB-B68F-95057FDAB5AC}" type="datetimeFigureOut">
              <a:rPr lang="en-US" smtClean="0"/>
              <a:pPr/>
              <a:t>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676A4C-D22D-4ADB-B68F-95057FDAB5AC}" type="datetimeFigureOut">
              <a:rPr lang="en-US" smtClean="0"/>
              <a:pPr/>
              <a:t>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676A4C-D22D-4ADB-B68F-95057FDAB5AC}"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676A4C-D22D-4ADB-B68F-95057FDAB5AC}"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0676A4C-D22D-4ADB-B68F-95057FDAB5AC}" type="datetimeFigureOut">
              <a:rPr lang="en-US" smtClean="0"/>
              <a:pPr/>
              <a:t>12/2/2020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02AB5F6-8896-443C-9213-5E7312AC2A7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Introduction of sports management and administration </a:t>
            </a:r>
            <a:r>
              <a:rPr lang="en-US" dirty="0"/>
              <a:t/>
            </a:r>
            <a:br>
              <a:rPr lang="en-US" dirty="0"/>
            </a:br>
            <a:endParaRPr lang="en-US" dirty="0"/>
          </a:p>
        </p:txBody>
      </p:sp>
      <p:sp>
        <p:nvSpPr>
          <p:cNvPr id="3" name="Subtitle 2"/>
          <p:cNvSpPr>
            <a:spLocks noGrp="1"/>
          </p:cNvSpPr>
          <p:nvPr>
            <p:ph type="subTitle" idx="1"/>
          </p:nvPr>
        </p:nvSpPr>
        <p:spPr/>
        <p:txBody>
          <a:bodyPr>
            <a:normAutofit/>
          </a:bodyPr>
          <a:lstStyle/>
          <a:p>
            <a:r>
              <a:rPr lang="en-US" dirty="0" smtClean="0"/>
              <a:t>By</a:t>
            </a:r>
          </a:p>
          <a:p>
            <a:r>
              <a:rPr lang="en-US" dirty="0" smtClean="0"/>
              <a:t>Rashid </a:t>
            </a:r>
            <a:r>
              <a:rPr lang="en-US" dirty="0" err="1" smtClean="0"/>
              <a:t>Naeem</a:t>
            </a:r>
            <a:r>
              <a:rPr lang="en-US" dirty="0" smtClean="0"/>
              <a:t> Khan</a:t>
            </a:r>
            <a:endParaRPr lang="en-US" sz="2000" dirty="0" smtClean="0"/>
          </a:p>
          <a:p>
            <a:endParaRPr lang="en-US" sz="2000" dirty="0"/>
          </a:p>
        </p:txBody>
      </p:sp>
    </p:spTree>
    <p:extLst>
      <p:ext uri="{BB962C8B-B14F-4D97-AF65-F5344CB8AC3E}">
        <p14:creationId xmlns:p14="http://schemas.microsoft.com/office/powerpoint/2010/main" xmlns="" val="1233899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effectLst>
                  <a:outerShdw blurRad="38100" dist="38100" dir="2700000" algn="tl">
                    <a:srgbClr val="000000">
                      <a:alpha val="43137"/>
                    </a:srgbClr>
                  </a:outerShdw>
                </a:effectLst>
              </a:rPr>
              <a:t>Continue</a:t>
            </a:r>
            <a:endParaRPr lang="en-US" sz="20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gn="just"/>
            <a:r>
              <a:rPr lang="en-US" dirty="0" smtClean="0"/>
              <a:t>Middle Level Management: It is responsible to look the activities of low level management and sometime operating employees.</a:t>
            </a:r>
          </a:p>
          <a:p>
            <a:pPr algn="just"/>
            <a:r>
              <a:rPr lang="en-US" dirty="0" smtClean="0"/>
              <a:t>Top Level Management:- Responsible overall management such as production, marketing, finance, human and sales.</a:t>
            </a:r>
          </a:p>
          <a:p>
            <a:pPr algn="just"/>
            <a:r>
              <a:rPr lang="en-US" dirty="0" smtClean="0"/>
              <a:t>They called executive, directors, president, VP.</a:t>
            </a:r>
            <a:endParaRPr lang="en-US" dirty="0"/>
          </a:p>
        </p:txBody>
      </p:sp>
    </p:spTree>
    <p:extLst>
      <p:ext uri="{BB962C8B-B14F-4D97-AF65-F5344CB8AC3E}">
        <p14:creationId xmlns:p14="http://schemas.microsoft.com/office/powerpoint/2010/main" xmlns="" val="152236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Sports Manager</a:t>
            </a:r>
            <a:endParaRPr lang="en-US" sz="3200" dirty="0"/>
          </a:p>
        </p:txBody>
      </p:sp>
      <p:sp>
        <p:nvSpPr>
          <p:cNvPr id="3" name="Content Placeholder 2"/>
          <p:cNvSpPr>
            <a:spLocks noGrp="1"/>
          </p:cNvSpPr>
          <p:nvPr>
            <p:ph idx="1"/>
          </p:nvPr>
        </p:nvSpPr>
        <p:spPr/>
        <p:txBody>
          <a:bodyPr>
            <a:normAutofit/>
          </a:bodyPr>
          <a:lstStyle/>
          <a:p>
            <a:pPr marL="137160" indent="0" algn="just">
              <a:buNone/>
            </a:pPr>
            <a:r>
              <a:rPr lang="en-US" dirty="0" smtClean="0"/>
              <a:t>A sports manager is someone that is hired by either a team or an individual athletes to ensure that </a:t>
            </a:r>
            <a:r>
              <a:rPr lang="en-US" dirty="0" smtClean="0"/>
              <a:t>everything </a:t>
            </a:r>
            <a:r>
              <a:rPr lang="en-US" dirty="0" smtClean="0"/>
              <a:t>that happens off the field goes smoothly. </a:t>
            </a:r>
            <a:endParaRPr lang="en-US" dirty="0"/>
          </a:p>
          <a:p>
            <a:r>
              <a:rPr lang="en-US" dirty="0" smtClean="0"/>
              <a:t>Example:- Spokesperson</a:t>
            </a:r>
          </a:p>
          <a:p>
            <a:r>
              <a:rPr lang="en-US" dirty="0" smtClean="0"/>
              <a:t>Work with media for good image</a:t>
            </a:r>
          </a:p>
          <a:p>
            <a:r>
              <a:rPr lang="en-US" dirty="0" smtClean="0"/>
              <a:t>Judges the reputation in society / Public.</a:t>
            </a:r>
          </a:p>
          <a:p>
            <a:r>
              <a:rPr lang="en-US" dirty="0" smtClean="0"/>
              <a:t>Resolve / manage the conflicts in work organizations / department  </a:t>
            </a:r>
            <a:endParaRPr lang="en-US" dirty="0"/>
          </a:p>
        </p:txBody>
      </p:sp>
    </p:spTree>
    <p:extLst>
      <p:ext uri="{BB962C8B-B14F-4D97-AF65-F5344CB8AC3E}">
        <p14:creationId xmlns:p14="http://schemas.microsoft.com/office/powerpoint/2010/main" xmlns="" val="1341415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effectLst>
                  <a:outerShdw blurRad="38100" dist="38100" dir="2700000" algn="tl">
                    <a:srgbClr val="000000">
                      <a:alpha val="43137"/>
                    </a:srgbClr>
                  </a:outerShdw>
                </a:effectLst>
              </a:rPr>
              <a:t>continue</a:t>
            </a:r>
            <a:endParaRPr lang="en-US"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algn="just"/>
            <a:r>
              <a:rPr lang="en-US" dirty="0" smtClean="0"/>
              <a:t>We have a following characteristic as a type of manager:-</a:t>
            </a:r>
          </a:p>
          <a:p>
            <a:pPr algn="just"/>
            <a:r>
              <a:rPr lang="en-US" dirty="0" smtClean="0"/>
              <a:t>Cooperative, Friendly Manager</a:t>
            </a:r>
          </a:p>
          <a:p>
            <a:pPr algn="just"/>
            <a:r>
              <a:rPr lang="en-US" dirty="0" smtClean="0"/>
              <a:t>Supportive (Ethically, Physically)</a:t>
            </a:r>
          </a:p>
          <a:p>
            <a:pPr algn="just"/>
            <a:r>
              <a:rPr lang="en-US" dirty="0" smtClean="0"/>
              <a:t>Professional and non professional</a:t>
            </a:r>
          </a:p>
          <a:p>
            <a:pPr algn="just"/>
            <a:r>
              <a:rPr lang="en-US" dirty="0" smtClean="0"/>
              <a:t>Technocratic manager (diet Plan, Massage, Training)</a:t>
            </a:r>
          </a:p>
          <a:p>
            <a:pPr algn="just"/>
            <a:r>
              <a:rPr lang="en-US" dirty="0" smtClean="0"/>
              <a:t>Democratic Manage (make decision, share ideas, delegate power to members)</a:t>
            </a:r>
          </a:p>
          <a:p>
            <a:pPr algn="just"/>
            <a:r>
              <a:rPr lang="en-US" dirty="0" smtClean="0"/>
              <a:t>Dictatorship Manager </a:t>
            </a:r>
          </a:p>
          <a:p>
            <a:pPr algn="just"/>
            <a:r>
              <a:rPr lang="en-US" dirty="0" smtClean="0"/>
              <a:t>Situational Manager</a:t>
            </a:r>
          </a:p>
          <a:p>
            <a:pPr algn="just"/>
            <a:r>
              <a:rPr lang="en-US" dirty="0" smtClean="0"/>
              <a:t>Authoritative Manger</a:t>
            </a:r>
            <a:endParaRPr lang="en-US" dirty="0"/>
          </a:p>
        </p:txBody>
      </p:sp>
    </p:spTree>
    <p:extLst>
      <p:ext uri="{BB962C8B-B14F-4D97-AF65-F5344CB8AC3E}">
        <p14:creationId xmlns:p14="http://schemas.microsoft.com/office/powerpoint/2010/main" xmlns="" val="1839558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is Sports Management</a:t>
            </a:r>
            <a:endParaRPr lang="en-US" sz="3200" dirty="0"/>
          </a:p>
        </p:txBody>
      </p:sp>
      <p:sp>
        <p:nvSpPr>
          <p:cNvPr id="3" name="Content Placeholder 2"/>
          <p:cNvSpPr>
            <a:spLocks noGrp="1"/>
          </p:cNvSpPr>
          <p:nvPr>
            <p:ph idx="1"/>
          </p:nvPr>
        </p:nvSpPr>
        <p:spPr/>
        <p:txBody>
          <a:bodyPr>
            <a:normAutofit lnSpcReduction="10000"/>
          </a:bodyPr>
          <a:lstStyle/>
          <a:p>
            <a:pPr algn="just"/>
            <a:r>
              <a:rPr lang="en-US" dirty="0" smtClean="0"/>
              <a:t>It is a combination of skills related to planning, organizing, staffing, guiding, leading and controlling within an organization or department whose primary services related to sports that is called Sports Management.</a:t>
            </a:r>
          </a:p>
          <a:p>
            <a:pPr algn="just"/>
            <a:r>
              <a:rPr lang="en-US" dirty="0" smtClean="0"/>
              <a:t>Sports Management is a field of education concerning business aspect of sports. For example College sports Managers, Sports Marketing, Facility Management, Sports economics, Sports Finance and sports information. </a:t>
            </a:r>
            <a:endParaRPr lang="en-US" dirty="0"/>
          </a:p>
        </p:txBody>
      </p:sp>
    </p:spTree>
    <p:extLst>
      <p:ext uri="{BB962C8B-B14F-4D97-AF65-F5344CB8AC3E}">
        <p14:creationId xmlns:p14="http://schemas.microsoft.com/office/powerpoint/2010/main" xmlns="" val="4285500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Continue-----</a:t>
            </a:r>
            <a:endParaRPr lang="en-US" sz="2000" dirty="0"/>
          </a:p>
        </p:txBody>
      </p:sp>
      <p:sp>
        <p:nvSpPr>
          <p:cNvPr id="3" name="Content Placeholder 2"/>
          <p:cNvSpPr>
            <a:spLocks noGrp="1"/>
          </p:cNvSpPr>
          <p:nvPr>
            <p:ph idx="1"/>
          </p:nvPr>
        </p:nvSpPr>
        <p:spPr/>
        <p:txBody>
          <a:bodyPr>
            <a:normAutofit/>
          </a:bodyPr>
          <a:lstStyle/>
          <a:p>
            <a:pPr algn="just"/>
            <a:r>
              <a:rPr lang="en-US" dirty="0" smtClean="0"/>
              <a:t>Any combination of skills related to planning, organizing, directing, controlling, budgeting, leading and evaluating within the context of organization or department whose primary product or service is related to sports is called sports Management. </a:t>
            </a:r>
          </a:p>
          <a:p>
            <a:endParaRPr lang="en-US" dirty="0"/>
          </a:p>
        </p:txBody>
      </p:sp>
    </p:spTree>
    <p:extLst>
      <p:ext uri="{BB962C8B-B14F-4D97-AF65-F5344CB8AC3E}">
        <p14:creationId xmlns:p14="http://schemas.microsoft.com/office/powerpoint/2010/main" xmlns="" val="3369074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Scope of sports Management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a:bodyPr>
          <a:lstStyle/>
          <a:p>
            <a:pPr algn="just"/>
            <a:r>
              <a:rPr lang="en-US" dirty="0" smtClean="0"/>
              <a:t>Sports Media:- Journalist, Producer, Reporter (TV, Radio, Print), Director, Play by play announcer.</a:t>
            </a:r>
          </a:p>
          <a:p>
            <a:pPr algn="just"/>
            <a:r>
              <a:rPr lang="en-US" dirty="0" smtClean="0"/>
              <a:t>Sports Science and Management:- Sports Medicine Specialist, </a:t>
            </a:r>
            <a:r>
              <a:rPr lang="en-US" dirty="0" err="1" smtClean="0"/>
              <a:t>Physiologiest</a:t>
            </a:r>
            <a:r>
              <a:rPr lang="en-US" dirty="0" smtClean="0"/>
              <a:t>, </a:t>
            </a:r>
            <a:r>
              <a:rPr lang="en-US" dirty="0" smtClean="0"/>
              <a:t>Bio-Mechanics Specialist, Bio Chemist, </a:t>
            </a:r>
            <a:r>
              <a:rPr lang="en-US" dirty="0" err="1" smtClean="0"/>
              <a:t>Physio</a:t>
            </a:r>
            <a:r>
              <a:rPr lang="en-US" dirty="0" smtClean="0"/>
              <a:t> Therapist, Sports psychologist, Personal Trainer (Fitness Instructor).</a:t>
            </a:r>
          </a:p>
          <a:p>
            <a:pPr algn="just"/>
            <a:r>
              <a:rPr lang="en-US" dirty="0" smtClean="0"/>
              <a:t>Sports and Fitness:- National Team Director, Coach, Assistant Coach, Technical Director, Administrative Assistant, </a:t>
            </a:r>
            <a:r>
              <a:rPr lang="en-US" dirty="0" smtClean="0"/>
              <a:t>Diet Counselor, Nutritionist, Aerobics fitness Instructor. </a:t>
            </a:r>
            <a:endParaRPr lang="en-US" dirty="0"/>
          </a:p>
        </p:txBody>
      </p:sp>
    </p:spTree>
    <p:extLst>
      <p:ext uri="{BB962C8B-B14F-4D97-AF65-F5344CB8AC3E}">
        <p14:creationId xmlns:p14="http://schemas.microsoft.com/office/powerpoint/2010/main" xmlns="" val="2269314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Program Director: Outdoor Program Director, Budget Officer, Marketing Coordinator. </a:t>
            </a:r>
          </a:p>
          <a:p>
            <a:pPr algn="just"/>
            <a:r>
              <a:rPr lang="en-US" dirty="0" smtClean="0"/>
              <a:t>Professional Sports: President, CEO, Executive Vice President, Vice President Finance and Administration, Vice President Marketing and Broadcasting, General Manager, head Coach, Assistant Coach, professional Athlete, Team Trainer, Equipment Manager, Director Advertising and Publication, Director Ticket Operation/Manager, League Operations, president Player Association, Referee/</a:t>
            </a:r>
            <a:r>
              <a:rPr lang="en-US" dirty="0" err="1" smtClean="0"/>
              <a:t>Umpair</a:t>
            </a:r>
            <a:r>
              <a:rPr lang="en-US" dirty="0" smtClean="0"/>
              <a:t>, Game Officials, promotion and Advertising Manager.</a:t>
            </a:r>
          </a:p>
          <a:p>
            <a:pPr algn="just"/>
            <a:r>
              <a:rPr lang="en-US" dirty="0" smtClean="0"/>
              <a:t>Sports Reporter, Promoter, Book Writer, Manufacturer, Physician, Trainer, Nutritionist, Statistician, Therapist</a:t>
            </a:r>
            <a:r>
              <a:rPr lang="en-US" smtClean="0"/>
              <a:t>, Lawyer</a:t>
            </a:r>
            <a:r>
              <a:rPr lang="en-US" dirty="0" smtClean="0"/>
              <a:t>, Coach, Manager</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effectLst/>
              </a:rPr>
              <a:t/>
            </a:r>
            <a:br>
              <a:rPr lang="en-US" sz="3200" dirty="0" smtClean="0">
                <a:effectLst/>
              </a:rPr>
            </a:br>
            <a:r>
              <a:rPr lang="en-US" sz="3200" dirty="0" smtClean="0">
                <a:effectLst/>
              </a:rPr>
              <a:t>DEFINITION </a:t>
            </a:r>
            <a:r>
              <a:rPr lang="en-US" sz="3200" dirty="0">
                <a:effectLst/>
              </a:rPr>
              <a:t>OF </a:t>
            </a:r>
            <a:r>
              <a:rPr lang="en-US" sz="3200" dirty="0" smtClean="0">
                <a:effectLst/>
              </a:rPr>
              <a:t>MANAGEMENT</a:t>
            </a:r>
            <a:r>
              <a:rPr lang="en-US" sz="2800" dirty="0">
                <a:effectLst/>
              </a:rPr>
              <a:t/>
            </a:r>
            <a:br>
              <a:rPr lang="en-US" sz="2800" dirty="0">
                <a:effectLst/>
              </a:rPr>
            </a:br>
            <a:endParaRPr lang="en-US" sz="2800" dirty="0"/>
          </a:p>
        </p:txBody>
      </p:sp>
      <p:sp>
        <p:nvSpPr>
          <p:cNvPr id="3" name="Content Placeholder 2"/>
          <p:cNvSpPr>
            <a:spLocks noGrp="1"/>
          </p:cNvSpPr>
          <p:nvPr>
            <p:ph idx="1"/>
          </p:nvPr>
        </p:nvSpPr>
        <p:spPr/>
        <p:txBody>
          <a:bodyPr/>
          <a:lstStyle/>
          <a:p>
            <a:pPr lvl="0" algn="just"/>
            <a:r>
              <a:rPr lang="en-US" dirty="0" smtClean="0"/>
              <a:t>The term management was derived from French word “Manager” which mean to use carefully and the Italian word “</a:t>
            </a:r>
            <a:r>
              <a:rPr lang="en-US" dirty="0" err="1" smtClean="0"/>
              <a:t>Maneggiare</a:t>
            </a:r>
            <a:r>
              <a:rPr lang="en-US" dirty="0" smtClean="0"/>
              <a:t>” meaning to handle especially tools. </a:t>
            </a:r>
          </a:p>
          <a:p>
            <a:pPr lvl="0" algn="just"/>
            <a:r>
              <a:rPr lang="en-US" dirty="0" smtClean="0"/>
              <a:t>This term was originally applied to the training of horses and later was extended to the operation of war and </a:t>
            </a:r>
            <a:r>
              <a:rPr lang="en-US" dirty="0" err="1" smtClean="0"/>
              <a:t>recoganization</a:t>
            </a:r>
            <a:r>
              <a:rPr lang="en-US" dirty="0" smtClean="0"/>
              <a:t> to the military, referring to the general notion of taking charge or control. </a:t>
            </a:r>
          </a:p>
          <a:p>
            <a:pPr marL="0" lvl="0" indent="0" algn="just">
              <a:buNone/>
            </a:pPr>
            <a:r>
              <a:rPr lang="en-US" dirty="0"/>
              <a:t> </a:t>
            </a:r>
            <a:r>
              <a:rPr lang="en-US" dirty="0" smtClean="0"/>
              <a:t> </a:t>
            </a:r>
            <a:endParaRPr lang="en-US" dirty="0"/>
          </a:p>
          <a:p>
            <a:pPr algn="just"/>
            <a:endParaRPr lang="en-US" dirty="0"/>
          </a:p>
        </p:txBody>
      </p:sp>
    </p:spTree>
    <p:extLst>
      <p:ext uri="{BB962C8B-B14F-4D97-AF65-F5344CB8AC3E}">
        <p14:creationId xmlns:p14="http://schemas.microsoft.com/office/powerpoint/2010/main" xmlns="" val="970259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Definition of Management </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process of planning, organizing, leading and controlling the work of organization members and using all available organizational resources to reach stated organizational goals. </a:t>
            </a:r>
          </a:p>
          <a:p>
            <a:pPr algn="just"/>
            <a:r>
              <a:rPr lang="en-US" dirty="0" smtClean="0"/>
              <a:t>Management comprises planning, organizing, staffing, leading, directing and controlling an organization for the purpose of accomplishing a goal. </a:t>
            </a:r>
          </a:p>
          <a:p>
            <a:pPr algn="just"/>
            <a:r>
              <a:rPr lang="en-US" dirty="0" smtClean="0"/>
              <a:t>According to PCB:- Management is attainment of proper goals by planning, organizing, staffing, controlling, guiding, leading with proper recourses. </a:t>
            </a:r>
            <a:endParaRPr lang="en-US" dirty="0"/>
          </a:p>
        </p:txBody>
      </p:sp>
    </p:spTree>
    <p:extLst>
      <p:ext uri="{BB962C8B-B14F-4D97-AF65-F5344CB8AC3E}">
        <p14:creationId xmlns:p14="http://schemas.microsoft.com/office/powerpoint/2010/main" xmlns="" val="3471202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Continue</a:t>
            </a:r>
            <a:endParaRPr lang="en-US" dirty="0"/>
          </a:p>
        </p:txBody>
      </p:sp>
      <p:sp>
        <p:nvSpPr>
          <p:cNvPr id="3" name="Content Placeholder 2"/>
          <p:cNvSpPr>
            <a:spLocks noGrp="1"/>
          </p:cNvSpPr>
          <p:nvPr>
            <p:ph idx="1"/>
          </p:nvPr>
        </p:nvSpPr>
        <p:spPr/>
        <p:txBody>
          <a:bodyPr>
            <a:normAutofit/>
          </a:bodyPr>
          <a:lstStyle/>
          <a:p>
            <a:pPr algn="just"/>
            <a:r>
              <a:rPr lang="en-US" dirty="0" smtClean="0"/>
              <a:t>According to North American Society of Sports Management (NASSM), Management is the field of study offering the specialized training and education necessary for individual, seeking career in any industry. </a:t>
            </a:r>
            <a:endParaRPr lang="en-US" dirty="0"/>
          </a:p>
        </p:txBody>
      </p:sp>
    </p:spTree>
    <p:extLst>
      <p:ext uri="{BB962C8B-B14F-4D97-AF65-F5344CB8AC3E}">
        <p14:creationId xmlns:p14="http://schemas.microsoft.com/office/powerpoint/2010/main" xmlns="" val="1002149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What is Manager?</a:t>
            </a:r>
            <a:endParaRPr lang="en-US" sz="2000" dirty="0"/>
          </a:p>
        </p:txBody>
      </p:sp>
      <p:sp>
        <p:nvSpPr>
          <p:cNvPr id="3" name="Content Placeholder 2"/>
          <p:cNvSpPr>
            <a:spLocks noGrp="1"/>
          </p:cNvSpPr>
          <p:nvPr>
            <p:ph idx="1"/>
          </p:nvPr>
        </p:nvSpPr>
        <p:spPr/>
        <p:txBody>
          <a:bodyPr>
            <a:normAutofit lnSpcReduction="10000"/>
          </a:bodyPr>
          <a:lstStyle/>
          <a:p>
            <a:pPr algn="just"/>
            <a:r>
              <a:rPr lang="en-US" dirty="0" smtClean="0"/>
              <a:t>A manager is a person who make plans, decisions, organizes, staff, leads motivates and controls organizational recourses.</a:t>
            </a:r>
          </a:p>
          <a:p>
            <a:pPr algn="just"/>
            <a:r>
              <a:rPr lang="en-US" dirty="0" smtClean="0"/>
              <a:t>We may also define manager, anyone who are responsible for carry out four (04) activities such as planning, organizing, leading and controlling is called.</a:t>
            </a:r>
          </a:p>
          <a:p>
            <a:pPr algn="just"/>
            <a:r>
              <a:rPr lang="en-US" dirty="0" smtClean="0"/>
              <a:t>Example: Physical Education Teachers, Head of Department, Athletic Coach Director General, Manager of Professional Team, Directors of health may be a manager. </a:t>
            </a:r>
          </a:p>
          <a:p>
            <a:pPr algn="just"/>
            <a:endParaRPr lang="en-US" dirty="0"/>
          </a:p>
          <a:p>
            <a:endParaRPr lang="en-US" dirty="0"/>
          </a:p>
        </p:txBody>
      </p:sp>
    </p:spTree>
    <p:extLst>
      <p:ext uri="{BB962C8B-B14F-4D97-AF65-F5344CB8AC3E}">
        <p14:creationId xmlns:p14="http://schemas.microsoft.com/office/powerpoint/2010/main" xmlns="" val="677484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Types of Manager</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gn="just"/>
            <a:r>
              <a:rPr lang="en-US" dirty="0" smtClean="0"/>
              <a:t>There are many types of managers:</a:t>
            </a:r>
          </a:p>
          <a:p>
            <a:pPr algn="just"/>
            <a:r>
              <a:rPr lang="en-US" dirty="0" smtClean="0"/>
              <a:t>First Level Manager:- They have responsibility of assigning employees tasks, guiding and supervising employees on day to day activities, ensuring quality and quantity, making recommendations, suggestions and up channeling employees problem.</a:t>
            </a:r>
          </a:p>
          <a:p>
            <a:pPr algn="just"/>
            <a:r>
              <a:rPr lang="en-US" dirty="0" smtClean="0"/>
              <a:t>First level manager provides basic supervision, career planning, Motivation and performance feedback. </a:t>
            </a:r>
          </a:p>
        </p:txBody>
      </p:sp>
    </p:spTree>
    <p:extLst>
      <p:ext uri="{BB962C8B-B14F-4D97-AF65-F5344CB8AC3E}">
        <p14:creationId xmlns:p14="http://schemas.microsoft.com/office/powerpoint/2010/main" xmlns="" val="92671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Continue---</a:t>
            </a:r>
            <a:endParaRPr lang="en-US" sz="2000" dirty="0"/>
          </a:p>
        </p:txBody>
      </p:sp>
      <p:sp>
        <p:nvSpPr>
          <p:cNvPr id="3" name="Content Placeholder 2"/>
          <p:cNvSpPr>
            <a:spLocks noGrp="1"/>
          </p:cNvSpPr>
          <p:nvPr>
            <p:ph idx="1"/>
          </p:nvPr>
        </p:nvSpPr>
        <p:spPr/>
        <p:txBody>
          <a:bodyPr>
            <a:normAutofit/>
          </a:bodyPr>
          <a:lstStyle/>
          <a:p>
            <a:pPr algn="just"/>
            <a:r>
              <a:rPr lang="en-US" dirty="0" smtClean="0"/>
              <a:t>Middle Level Manager:- Consist of general manager, branch manager and department manager. They are accountable to top manager for their departments functions.</a:t>
            </a:r>
          </a:p>
          <a:p>
            <a:pPr algn="just"/>
            <a:r>
              <a:rPr lang="en-US" dirty="0" smtClean="0"/>
              <a:t>They define and discuss information, policies from top to lower manager.</a:t>
            </a:r>
          </a:p>
          <a:p>
            <a:pPr algn="just"/>
            <a:r>
              <a:rPr lang="en-US" dirty="0" smtClean="0"/>
              <a:t>They provide guidance to lower level manager for better performance. </a:t>
            </a:r>
            <a:endParaRPr lang="en-US" dirty="0"/>
          </a:p>
          <a:p>
            <a:endParaRPr lang="en-US" dirty="0"/>
          </a:p>
        </p:txBody>
      </p:sp>
    </p:spTree>
    <p:extLst>
      <p:ext uri="{BB962C8B-B14F-4D97-AF65-F5344CB8AC3E}">
        <p14:creationId xmlns:p14="http://schemas.microsoft.com/office/powerpoint/2010/main" xmlns="" val="111832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Continue---</a:t>
            </a:r>
            <a:endParaRPr lang="en-US" dirty="0"/>
          </a:p>
        </p:txBody>
      </p:sp>
      <p:sp>
        <p:nvSpPr>
          <p:cNvPr id="3" name="Content Placeholder 2"/>
          <p:cNvSpPr>
            <a:spLocks noGrp="1"/>
          </p:cNvSpPr>
          <p:nvPr>
            <p:ph idx="1"/>
          </p:nvPr>
        </p:nvSpPr>
        <p:spPr/>
        <p:txBody>
          <a:bodyPr>
            <a:normAutofit/>
          </a:bodyPr>
          <a:lstStyle/>
          <a:p>
            <a:pPr algn="just"/>
            <a:r>
              <a:rPr lang="en-US" dirty="0" smtClean="0"/>
              <a:t>Top Level Manager:- Consist Board of Directors, President, Vice president, Chief Executive Officer, Executive Manager.</a:t>
            </a:r>
          </a:p>
          <a:p>
            <a:pPr algn="just"/>
            <a:r>
              <a:rPr lang="en-US" dirty="0" smtClean="0"/>
              <a:t>They are responsible for controlling entire organization. They develop strategic plans, company policies and make decision on the directions of competition, world economics and Politics.</a:t>
            </a:r>
            <a:endParaRPr lang="en-US" dirty="0"/>
          </a:p>
        </p:txBody>
      </p:sp>
    </p:spTree>
    <p:extLst>
      <p:ext uri="{BB962C8B-B14F-4D97-AF65-F5344CB8AC3E}">
        <p14:creationId xmlns:p14="http://schemas.microsoft.com/office/powerpoint/2010/main" xmlns="" val="557027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Management Level</a:t>
            </a:r>
            <a:endParaRPr lang="en-US" sz="2000" dirty="0"/>
          </a:p>
        </p:txBody>
      </p:sp>
      <p:sp>
        <p:nvSpPr>
          <p:cNvPr id="3" name="Content Placeholder 2"/>
          <p:cNvSpPr>
            <a:spLocks noGrp="1"/>
          </p:cNvSpPr>
          <p:nvPr>
            <p:ph idx="1"/>
          </p:nvPr>
        </p:nvSpPr>
        <p:spPr/>
        <p:txBody>
          <a:bodyPr>
            <a:normAutofit/>
          </a:bodyPr>
          <a:lstStyle/>
          <a:p>
            <a:pPr algn="just"/>
            <a:r>
              <a:rPr lang="en-US" dirty="0" smtClean="0"/>
              <a:t>There are three (3) types of management level.</a:t>
            </a:r>
          </a:p>
          <a:p>
            <a:pPr algn="just"/>
            <a:r>
              <a:rPr lang="en-US" dirty="0" smtClean="0"/>
              <a:t>Low level Management:- The lowest level management in an organization at which individual are responsible for work is called.</a:t>
            </a:r>
          </a:p>
          <a:p>
            <a:pPr algn="just"/>
            <a:r>
              <a:rPr lang="en-US" dirty="0" smtClean="0"/>
              <a:t>Examples: At school level Principal, </a:t>
            </a:r>
            <a:r>
              <a:rPr lang="en-US" dirty="0" err="1" smtClean="0"/>
              <a:t>Incharge</a:t>
            </a:r>
            <a:r>
              <a:rPr lang="en-US" dirty="0" smtClean="0"/>
              <a:t> concern department.</a:t>
            </a:r>
            <a:endParaRPr lang="en-US" dirty="0"/>
          </a:p>
        </p:txBody>
      </p:sp>
    </p:spTree>
    <p:extLst>
      <p:ext uri="{BB962C8B-B14F-4D97-AF65-F5344CB8AC3E}">
        <p14:creationId xmlns:p14="http://schemas.microsoft.com/office/powerpoint/2010/main" xmlns="" val="17113008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285</TotalTime>
  <Words>952</Words>
  <Application>Microsoft Office PowerPoint</Application>
  <PresentationFormat>On-screen Show (4:3)</PresentationFormat>
  <Paragraphs>65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Apex</vt:lpstr>
      <vt:lpstr>Introduction of sports management and administration  </vt:lpstr>
      <vt:lpstr> DEFINITION OF MANAGEMENT </vt:lpstr>
      <vt:lpstr>Definition of Management </vt:lpstr>
      <vt:lpstr>Continue</vt:lpstr>
      <vt:lpstr>What is Manager?</vt:lpstr>
      <vt:lpstr>Types of Manager</vt:lpstr>
      <vt:lpstr>Continue---</vt:lpstr>
      <vt:lpstr>Continue---</vt:lpstr>
      <vt:lpstr>Management Level</vt:lpstr>
      <vt:lpstr>Continue</vt:lpstr>
      <vt:lpstr>Sports Manager</vt:lpstr>
      <vt:lpstr>continue</vt:lpstr>
      <vt:lpstr>What is Sports Management</vt:lpstr>
      <vt:lpstr>Continue-----</vt:lpstr>
      <vt:lpstr>Scope of sports Management</vt:lpstr>
      <vt:lpstr>Continue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SPORTS MEDICINE</dc:title>
  <dc:creator>Akbar</dc:creator>
  <cp:lastModifiedBy>shah</cp:lastModifiedBy>
  <cp:revision>66</cp:revision>
  <dcterms:created xsi:type="dcterms:W3CDTF">2014-05-25T06:16:47Z</dcterms:created>
  <dcterms:modified xsi:type="dcterms:W3CDTF">2020-12-02T07:43:31Z</dcterms:modified>
</cp:coreProperties>
</file>