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9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9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6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0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9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4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9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6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9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ECF7-0550-422E-9482-51BF124B327F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98AF-487A-4D64-8A33-0D0ADE9E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6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LETTERING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24050"/>
            <a:ext cx="510540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45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492442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19400"/>
            <a:ext cx="4267200" cy="3643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2013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ADVERTISING LETTERING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ADVERTISING LETTERING</dc:title>
  <dc:creator>infolink</dc:creator>
  <cp:lastModifiedBy>infolink</cp:lastModifiedBy>
  <cp:revision>1</cp:revision>
  <dcterms:created xsi:type="dcterms:W3CDTF">2020-12-03T12:04:15Z</dcterms:created>
  <dcterms:modified xsi:type="dcterms:W3CDTF">2020-12-03T12:08:50Z</dcterms:modified>
</cp:coreProperties>
</file>