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DECF7-0550-422E-9482-51BF124B327F}" type="datetimeFigureOut">
              <a:rPr lang="en-US" smtClean="0"/>
              <a:t>12/3/2020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F98AF-487A-4D64-8A33-0D0ADE9E00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9920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DECF7-0550-422E-9482-51BF124B327F}" type="datetimeFigureOut">
              <a:rPr lang="en-US" smtClean="0"/>
              <a:t>12/3/2020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F98AF-487A-4D64-8A33-0D0ADE9E00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9084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DECF7-0550-422E-9482-51BF124B327F}" type="datetimeFigureOut">
              <a:rPr lang="en-US" smtClean="0"/>
              <a:t>12/3/2020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F98AF-487A-4D64-8A33-0D0ADE9E00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4981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DECF7-0550-422E-9482-51BF124B327F}" type="datetimeFigureOut">
              <a:rPr lang="en-US" smtClean="0"/>
              <a:t>12/3/2020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F98AF-487A-4D64-8A33-0D0ADE9E00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9641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DECF7-0550-422E-9482-51BF124B327F}" type="datetimeFigureOut">
              <a:rPr lang="en-US" smtClean="0"/>
              <a:t>12/3/2020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F98AF-487A-4D64-8A33-0D0ADE9E00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4033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DECF7-0550-422E-9482-51BF124B327F}" type="datetimeFigureOut">
              <a:rPr lang="en-US" smtClean="0"/>
              <a:t>12/3/2020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F98AF-487A-4D64-8A33-0D0ADE9E00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9958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DECF7-0550-422E-9482-51BF124B327F}" type="datetimeFigureOut">
              <a:rPr lang="en-US" smtClean="0"/>
              <a:t>12/3/2020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F98AF-487A-4D64-8A33-0D0ADE9E00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359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DECF7-0550-422E-9482-51BF124B327F}" type="datetimeFigureOut">
              <a:rPr lang="en-US" smtClean="0"/>
              <a:t>12/3/2020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F98AF-487A-4D64-8A33-0D0ADE9E00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0450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DECF7-0550-422E-9482-51BF124B327F}" type="datetimeFigureOut">
              <a:rPr lang="en-US" smtClean="0"/>
              <a:t>12/3/2020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F98AF-487A-4D64-8A33-0D0ADE9E00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3992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DECF7-0550-422E-9482-51BF124B327F}" type="datetimeFigureOut">
              <a:rPr lang="en-US" smtClean="0"/>
              <a:t>12/3/2020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F98AF-487A-4D64-8A33-0D0ADE9E00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6609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DECF7-0550-422E-9482-51BF124B327F}" type="datetimeFigureOut">
              <a:rPr lang="en-US" smtClean="0"/>
              <a:t>12/3/2020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F98AF-487A-4D64-8A33-0D0ADE9E00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1950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4DECF7-0550-422E-9482-51BF124B327F}" type="datetimeFigureOut">
              <a:rPr lang="en-US" smtClean="0"/>
              <a:t>12/3/2020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CF98AF-487A-4D64-8A33-0D0ADE9E00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8635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ADVERTISING LETTERING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1924050"/>
            <a:ext cx="5105400" cy="3867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534588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457200"/>
            <a:ext cx="4924425" cy="3657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2819400"/>
            <a:ext cx="4267200" cy="36437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820132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</Words>
  <Application>Microsoft Office PowerPoint</Application>
  <PresentationFormat>On-screen Show (4:3)</PresentationFormat>
  <Paragraphs>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ADVERTISING LETTERING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ADVERTISING LETTERING</dc:title>
  <dc:creator>infolink</dc:creator>
  <cp:lastModifiedBy>infolink</cp:lastModifiedBy>
  <cp:revision>1</cp:revision>
  <dcterms:created xsi:type="dcterms:W3CDTF">2020-12-03T12:04:15Z</dcterms:created>
  <dcterms:modified xsi:type="dcterms:W3CDTF">2020-12-03T12:08:50Z</dcterms:modified>
</cp:coreProperties>
</file>