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03-May-20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03-May-20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03-May-20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03-May-20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03-May-20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03-May-20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03-May-20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03-May-20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03-May-20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03-May-20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03-May-20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03-May-20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93242" y="496646"/>
            <a:ext cx="7951470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10" dirty="0"/>
              <a:t>ISSUES/Needs </a:t>
            </a:r>
            <a:r>
              <a:rPr spc="-5" dirty="0"/>
              <a:t>of the </a:t>
            </a:r>
            <a:r>
              <a:rPr spc="-20" dirty="0"/>
              <a:t>Livestock</a:t>
            </a:r>
            <a:r>
              <a:rPr spc="-10" dirty="0"/>
              <a:t> </a:t>
            </a:r>
            <a:r>
              <a:rPr spc="-25" dirty="0"/>
              <a:t>farmers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558874"/>
            <a:ext cx="7985759" cy="4221480"/>
          </a:xfrm>
          <a:prstGeom prst="rect">
            <a:avLst/>
          </a:prstGeom>
        </p:spPr>
        <p:txBody>
          <a:bodyPr vert="horz" wrap="square" lIns="0" tIns="67945" rIns="0" bIns="0" rtlCol="0">
            <a:spAutoFit/>
          </a:bodyPr>
          <a:lstStyle/>
          <a:p>
            <a:pPr marL="355600" marR="981075" indent="-342900">
              <a:lnSpc>
                <a:spcPts val="3460"/>
              </a:lnSpc>
              <a:spcBef>
                <a:spcPts val="53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15" dirty="0">
                <a:latin typeface="Calibri"/>
                <a:cs typeface="Calibri"/>
              </a:rPr>
              <a:t>Investment </a:t>
            </a:r>
            <a:r>
              <a:rPr sz="3200" dirty="0">
                <a:latin typeface="Calibri"/>
                <a:cs typeface="Calibri"/>
              </a:rPr>
              <a:t>and </a:t>
            </a:r>
            <a:r>
              <a:rPr sz="3200" spc="-5" dirty="0">
                <a:latin typeface="Calibri"/>
                <a:cs typeface="Calibri"/>
              </a:rPr>
              <a:t>cash </a:t>
            </a:r>
            <a:r>
              <a:rPr sz="3200" spc="-10" dirty="0">
                <a:latin typeface="Calibri"/>
                <a:cs typeface="Calibri"/>
              </a:rPr>
              <a:t>flow required is  </a:t>
            </a:r>
            <a:r>
              <a:rPr sz="3200" spc="-5" dirty="0">
                <a:latin typeface="Calibri"/>
                <a:cs typeface="Calibri"/>
              </a:rPr>
              <a:t>increasing while </a:t>
            </a:r>
            <a:r>
              <a:rPr sz="3200" spc="-10" dirty="0">
                <a:latin typeface="Calibri"/>
                <a:cs typeface="Calibri"/>
              </a:rPr>
              <a:t>revenue </a:t>
            </a:r>
            <a:r>
              <a:rPr sz="3200" spc="-15" dirty="0">
                <a:latin typeface="Calibri"/>
                <a:cs typeface="Calibri"/>
              </a:rPr>
              <a:t>from </a:t>
            </a:r>
            <a:r>
              <a:rPr sz="3200" dirty="0">
                <a:latin typeface="Calibri"/>
                <a:cs typeface="Calibri"/>
              </a:rPr>
              <a:t>milk is </a:t>
            </a:r>
            <a:r>
              <a:rPr sz="3200" spc="-5" dirty="0">
                <a:latin typeface="Calibri"/>
                <a:cs typeface="Calibri"/>
              </a:rPr>
              <a:t>on  decline</a:t>
            </a:r>
            <a:endParaRPr sz="3200">
              <a:latin typeface="Calibri"/>
              <a:cs typeface="Calibri"/>
            </a:endParaRPr>
          </a:p>
          <a:p>
            <a:pPr marL="355600" marR="765175" indent="-342900">
              <a:lnSpc>
                <a:spcPts val="3460"/>
              </a:lnSpc>
              <a:spcBef>
                <a:spcPts val="76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10" dirty="0">
                <a:latin typeface="Calibri"/>
                <a:cs typeface="Calibri"/>
              </a:rPr>
              <a:t>Permanent </a:t>
            </a:r>
            <a:r>
              <a:rPr sz="3200" spc="-5" dirty="0">
                <a:latin typeface="Calibri"/>
                <a:cs typeface="Calibri"/>
              </a:rPr>
              <a:t>quality </a:t>
            </a:r>
            <a:r>
              <a:rPr sz="3200" spc="-10" dirty="0">
                <a:latin typeface="Calibri"/>
                <a:cs typeface="Calibri"/>
              </a:rPr>
              <a:t>Fodder </a:t>
            </a:r>
            <a:r>
              <a:rPr sz="3200" dirty="0">
                <a:latin typeface="Calibri"/>
                <a:cs typeface="Calibri"/>
              </a:rPr>
              <a:t>is </a:t>
            </a:r>
            <a:r>
              <a:rPr sz="3200" spc="-5" dirty="0">
                <a:latin typeface="Calibri"/>
                <a:cs typeface="Calibri"/>
              </a:rPr>
              <a:t>not </a:t>
            </a:r>
            <a:r>
              <a:rPr sz="3200" spc="-10" dirty="0">
                <a:latin typeface="Calibri"/>
                <a:cs typeface="Calibri"/>
              </a:rPr>
              <a:t>available  throughout </a:t>
            </a:r>
            <a:r>
              <a:rPr sz="3200" dirty="0">
                <a:latin typeface="Calibri"/>
                <a:cs typeface="Calibri"/>
              </a:rPr>
              <a:t>the </a:t>
            </a:r>
            <a:r>
              <a:rPr sz="3200" spc="-10" dirty="0">
                <a:latin typeface="Calibri"/>
                <a:cs typeface="Calibri"/>
              </a:rPr>
              <a:t>year </a:t>
            </a:r>
            <a:r>
              <a:rPr sz="3200" spc="-5" dirty="0">
                <a:latin typeface="Calibri"/>
                <a:cs typeface="Calibri"/>
              </a:rPr>
              <a:t>due </a:t>
            </a:r>
            <a:r>
              <a:rPr sz="3200" spc="-20" dirty="0">
                <a:latin typeface="Calibri"/>
                <a:cs typeface="Calibri"/>
              </a:rPr>
              <a:t>to </a:t>
            </a:r>
            <a:r>
              <a:rPr sz="3200" spc="-5" dirty="0">
                <a:latin typeface="Calibri"/>
                <a:cs typeface="Calibri"/>
              </a:rPr>
              <a:t>seasonal  </a:t>
            </a:r>
            <a:r>
              <a:rPr sz="3200" spc="-10" dirty="0">
                <a:latin typeface="Calibri"/>
                <a:cs typeface="Calibri"/>
              </a:rPr>
              <a:t>fluctuations</a:t>
            </a:r>
            <a:endParaRPr sz="3200">
              <a:latin typeface="Calibri"/>
              <a:cs typeface="Calibri"/>
            </a:endParaRPr>
          </a:p>
          <a:p>
            <a:pPr marL="355600" marR="5080" indent="-342900">
              <a:lnSpc>
                <a:spcPts val="3460"/>
              </a:lnSpc>
              <a:spcBef>
                <a:spcPts val="76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10" dirty="0">
                <a:latin typeface="Calibri"/>
                <a:cs typeface="Calibri"/>
              </a:rPr>
              <a:t>Winter </a:t>
            </a:r>
            <a:r>
              <a:rPr sz="3200" spc="-25" dirty="0">
                <a:latin typeface="Calibri"/>
                <a:cs typeface="Calibri"/>
              </a:rPr>
              <a:t>fodders have </a:t>
            </a:r>
            <a:r>
              <a:rPr sz="3200" spc="-5" dirty="0">
                <a:latin typeface="Calibri"/>
                <a:cs typeface="Calibri"/>
              </a:rPr>
              <a:t>higher </a:t>
            </a:r>
            <a:r>
              <a:rPr sz="3200" dirty="0">
                <a:latin typeface="Calibri"/>
                <a:cs typeface="Calibri"/>
              </a:rPr>
              <a:t>CP </a:t>
            </a:r>
            <a:r>
              <a:rPr sz="3200" spc="-5" dirty="0">
                <a:latin typeface="Calibri"/>
                <a:cs typeface="Calibri"/>
              </a:rPr>
              <a:t>but less </a:t>
            </a:r>
            <a:r>
              <a:rPr sz="3200" spc="-10" dirty="0">
                <a:latin typeface="Calibri"/>
                <a:cs typeface="Calibri"/>
              </a:rPr>
              <a:t>energy  </a:t>
            </a:r>
            <a:r>
              <a:rPr sz="3200" spc="-5" dirty="0">
                <a:latin typeface="Calibri"/>
                <a:cs typeface="Calibri"/>
              </a:rPr>
              <a:t>while Summer </a:t>
            </a:r>
            <a:r>
              <a:rPr sz="3200" spc="-25" dirty="0">
                <a:latin typeface="Calibri"/>
                <a:cs typeface="Calibri"/>
              </a:rPr>
              <a:t>fodders have </a:t>
            </a:r>
            <a:r>
              <a:rPr sz="3200" spc="-5" dirty="0">
                <a:latin typeface="Calibri"/>
                <a:cs typeface="Calibri"/>
              </a:rPr>
              <a:t>less </a:t>
            </a:r>
            <a:r>
              <a:rPr sz="3200" spc="-10" dirty="0">
                <a:latin typeface="Calibri"/>
                <a:cs typeface="Calibri"/>
              </a:rPr>
              <a:t>CP </a:t>
            </a:r>
            <a:r>
              <a:rPr sz="3200" spc="-5" dirty="0">
                <a:latin typeface="Calibri"/>
                <a:cs typeface="Calibri"/>
              </a:rPr>
              <a:t>but </a:t>
            </a:r>
            <a:r>
              <a:rPr sz="3200" spc="-10" dirty="0">
                <a:latin typeface="Calibri"/>
                <a:cs typeface="Calibri"/>
              </a:rPr>
              <a:t>more  energy</a:t>
            </a:r>
            <a:endParaRPr sz="320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0807453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535940" y="1558874"/>
            <a:ext cx="7899400" cy="4221480"/>
          </a:xfrm>
          <a:prstGeom prst="rect">
            <a:avLst/>
          </a:prstGeom>
        </p:spPr>
        <p:txBody>
          <a:bodyPr vert="horz" wrap="square" lIns="0" tIns="62230" rIns="0" bIns="0" rtlCol="0">
            <a:spAutoFit/>
          </a:bodyPr>
          <a:lstStyle/>
          <a:p>
            <a:pPr marL="355600" marR="238125" indent="-342900">
              <a:lnSpc>
                <a:spcPct val="90000"/>
              </a:lnSpc>
              <a:spcBef>
                <a:spcPts val="490"/>
              </a:spcBef>
              <a:buFont typeface="Arial"/>
              <a:buChar char="•"/>
              <a:tabLst>
                <a:tab pos="354965" algn="l"/>
                <a:tab pos="355600" algn="l"/>
                <a:tab pos="1669414" algn="l"/>
                <a:tab pos="2856230" algn="l"/>
              </a:tabLst>
            </a:pPr>
            <a:r>
              <a:rPr sz="3200" dirty="0">
                <a:latin typeface="Calibri"/>
                <a:cs typeface="Calibri"/>
              </a:rPr>
              <a:t>No </a:t>
            </a:r>
            <a:r>
              <a:rPr sz="3200" spc="-10" dirty="0">
                <a:latin typeface="Calibri"/>
                <a:cs typeface="Calibri"/>
              </a:rPr>
              <a:t>concept</a:t>
            </a:r>
            <a:r>
              <a:rPr sz="3200" spc="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of	</a:t>
            </a:r>
            <a:r>
              <a:rPr sz="3200" spc="-15" dirty="0">
                <a:latin typeface="Calibri"/>
                <a:cs typeface="Calibri"/>
              </a:rPr>
              <a:t>Food </a:t>
            </a:r>
            <a:r>
              <a:rPr sz="3200" dirty="0">
                <a:latin typeface="Calibri"/>
                <a:cs typeface="Calibri"/>
              </a:rPr>
              <a:t>Security </a:t>
            </a:r>
            <a:r>
              <a:rPr sz="3200" spc="-30" dirty="0">
                <a:latin typeface="Calibri"/>
                <a:cs typeface="Calibri"/>
              </a:rPr>
              <a:t>for </a:t>
            </a:r>
            <a:r>
              <a:rPr sz="3200" dirty="0">
                <a:latin typeface="Calibri"/>
                <a:cs typeface="Calibri"/>
              </a:rPr>
              <a:t>animals  </a:t>
            </a:r>
            <a:r>
              <a:rPr sz="3200" spc="-20" dirty="0">
                <a:latin typeface="Calibri"/>
                <a:cs typeface="Calibri"/>
              </a:rPr>
              <a:t>therefore </a:t>
            </a:r>
            <a:r>
              <a:rPr sz="3200" spc="-10" dirty="0">
                <a:latin typeface="Calibri"/>
                <a:cs typeface="Calibri"/>
              </a:rPr>
              <a:t>farmer </a:t>
            </a:r>
            <a:r>
              <a:rPr sz="3200" spc="-5" dirty="0">
                <a:latin typeface="Calibri"/>
                <a:cs typeface="Calibri"/>
              </a:rPr>
              <a:t>has </a:t>
            </a:r>
            <a:r>
              <a:rPr sz="3200" spc="-20" dirty="0">
                <a:latin typeface="Calibri"/>
                <a:cs typeface="Calibri"/>
              </a:rPr>
              <a:t>to </a:t>
            </a:r>
            <a:r>
              <a:rPr sz="3200" spc="-25" dirty="0">
                <a:latin typeface="Calibri"/>
                <a:cs typeface="Calibri"/>
              </a:rPr>
              <a:t>pay </a:t>
            </a:r>
            <a:r>
              <a:rPr sz="3200" spc="-10" dirty="0">
                <a:latin typeface="Calibri"/>
                <a:cs typeface="Calibri"/>
              </a:rPr>
              <a:t>more </a:t>
            </a:r>
            <a:r>
              <a:rPr sz="3200" spc="-30" dirty="0">
                <a:latin typeface="Calibri"/>
                <a:cs typeface="Calibri"/>
              </a:rPr>
              <a:t>for </a:t>
            </a:r>
            <a:r>
              <a:rPr sz="3200" spc="-5" dirty="0">
                <a:latin typeface="Calibri"/>
                <a:cs typeface="Calibri"/>
              </a:rPr>
              <a:t>lower  quality	</a:t>
            </a:r>
            <a:r>
              <a:rPr sz="3200" spc="-15" dirty="0">
                <a:latin typeface="Calibri"/>
                <a:cs typeface="Calibri"/>
              </a:rPr>
              <a:t>fodder </a:t>
            </a:r>
            <a:r>
              <a:rPr sz="3200" spc="-5" dirty="0">
                <a:latin typeface="Calibri"/>
                <a:cs typeface="Calibri"/>
              </a:rPr>
              <a:t>during period of short supply  thus </a:t>
            </a:r>
            <a:r>
              <a:rPr sz="3200" dirty="0">
                <a:latin typeface="Calibri"/>
                <a:cs typeface="Calibri"/>
              </a:rPr>
              <a:t>making </a:t>
            </a:r>
            <a:r>
              <a:rPr sz="3200" spc="-5" dirty="0">
                <a:latin typeface="Calibri"/>
                <a:cs typeface="Calibri"/>
              </a:rPr>
              <a:t>his business </a:t>
            </a:r>
            <a:r>
              <a:rPr sz="3200" dirty="0">
                <a:latin typeface="Calibri"/>
                <a:cs typeface="Calibri"/>
              </a:rPr>
              <a:t>non</a:t>
            </a:r>
            <a:r>
              <a:rPr sz="3200" spc="35" dirty="0">
                <a:latin typeface="Calibri"/>
                <a:cs typeface="Calibri"/>
              </a:rPr>
              <a:t> </a:t>
            </a:r>
            <a:r>
              <a:rPr sz="3200" spc="-15" dirty="0">
                <a:latin typeface="Calibri"/>
                <a:cs typeface="Calibri"/>
              </a:rPr>
              <a:t>feasible</a:t>
            </a:r>
            <a:endParaRPr sz="3200">
              <a:latin typeface="Calibri"/>
              <a:cs typeface="Calibri"/>
            </a:endParaRPr>
          </a:p>
          <a:p>
            <a:pPr marL="355600" marR="913130" indent="-342900">
              <a:lnSpc>
                <a:spcPct val="90000"/>
              </a:lnSpc>
              <a:spcBef>
                <a:spcPts val="76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15" dirty="0">
                <a:latin typeface="Calibri"/>
                <a:cs typeface="Calibri"/>
              </a:rPr>
              <a:t>Research </a:t>
            </a:r>
            <a:r>
              <a:rPr sz="3200" spc="-5" dirty="0">
                <a:latin typeface="Calibri"/>
                <a:cs typeface="Calibri"/>
              </a:rPr>
              <a:t>on </a:t>
            </a:r>
            <a:r>
              <a:rPr sz="3200" spc="-15" dirty="0">
                <a:latin typeface="Calibri"/>
                <a:cs typeface="Calibri"/>
              </a:rPr>
              <a:t>fodder </a:t>
            </a:r>
            <a:r>
              <a:rPr sz="3200" spc="-10" dirty="0">
                <a:latin typeface="Calibri"/>
                <a:cs typeface="Calibri"/>
              </a:rPr>
              <a:t>production </a:t>
            </a:r>
            <a:r>
              <a:rPr sz="3200" dirty="0">
                <a:latin typeface="Calibri"/>
                <a:cs typeface="Calibri"/>
              </a:rPr>
              <a:t>is  </a:t>
            </a:r>
            <a:r>
              <a:rPr sz="3200" spc="-15" dirty="0">
                <a:latin typeface="Calibri"/>
                <a:cs typeface="Calibri"/>
              </a:rPr>
              <a:t>unsatisfactory </a:t>
            </a:r>
            <a:r>
              <a:rPr sz="3200" spc="-20" dirty="0">
                <a:latin typeface="Calibri"/>
                <a:cs typeface="Calibri"/>
              </a:rPr>
              <a:t>therefore </a:t>
            </a:r>
            <a:r>
              <a:rPr sz="3200" spc="-5" dirty="0">
                <a:latin typeface="Calibri"/>
                <a:cs typeface="Calibri"/>
              </a:rPr>
              <a:t>dependence on  </a:t>
            </a:r>
            <a:r>
              <a:rPr sz="3200" spc="-10" dirty="0">
                <a:latin typeface="Calibri"/>
                <a:cs typeface="Calibri"/>
              </a:rPr>
              <a:t>imported </a:t>
            </a:r>
            <a:r>
              <a:rPr sz="3200" spc="-15" dirty="0">
                <a:latin typeface="Calibri"/>
                <a:cs typeface="Calibri"/>
              </a:rPr>
              <a:t>fodder </a:t>
            </a:r>
            <a:r>
              <a:rPr sz="3200" spc="-5" dirty="0">
                <a:latin typeface="Calibri"/>
                <a:cs typeface="Calibri"/>
              </a:rPr>
              <a:t>seed is</a:t>
            </a:r>
            <a:r>
              <a:rPr sz="3200" spc="10" dirty="0">
                <a:latin typeface="Calibri"/>
                <a:cs typeface="Calibri"/>
              </a:rPr>
              <a:t> </a:t>
            </a:r>
            <a:r>
              <a:rPr sz="3200" spc="-5" dirty="0">
                <a:latin typeface="Calibri"/>
                <a:cs typeface="Calibri"/>
              </a:rPr>
              <a:t>increasing</a:t>
            </a:r>
            <a:endParaRPr sz="3200">
              <a:latin typeface="Calibri"/>
              <a:cs typeface="Calibri"/>
            </a:endParaRPr>
          </a:p>
          <a:p>
            <a:pPr marL="355600" marR="5080" indent="-342900">
              <a:lnSpc>
                <a:spcPts val="3460"/>
              </a:lnSpc>
              <a:spcBef>
                <a:spcPts val="82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dirty="0">
                <a:latin typeface="Calibri"/>
                <a:cs typeface="Calibri"/>
              </a:rPr>
              <a:t>Machinery </a:t>
            </a:r>
            <a:r>
              <a:rPr sz="3200" spc="-25" dirty="0">
                <a:latin typeface="Calibri"/>
                <a:cs typeface="Calibri"/>
              </a:rPr>
              <a:t>for </a:t>
            </a:r>
            <a:r>
              <a:rPr sz="3200" spc="-20" dirty="0">
                <a:latin typeface="Calibri"/>
                <a:cs typeface="Calibri"/>
              </a:rPr>
              <a:t>fodder </a:t>
            </a:r>
            <a:r>
              <a:rPr sz="3200" spc="-10" dirty="0">
                <a:latin typeface="Calibri"/>
                <a:cs typeface="Calibri"/>
              </a:rPr>
              <a:t>preservation </a:t>
            </a:r>
            <a:r>
              <a:rPr sz="3200" dirty="0">
                <a:latin typeface="Calibri"/>
                <a:cs typeface="Calibri"/>
              </a:rPr>
              <a:t>is </a:t>
            </a:r>
            <a:r>
              <a:rPr sz="3200" spc="-15" dirty="0">
                <a:latin typeface="Calibri"/>
                <a:cs typeface="Calibri"/>
              </a:rPr>
              <a:t>costly </a:t>
            </a:r>
            <a:r>
              <a:rPr sz="3200" dirty="0">
                <a:latin typeface="Calibri"/>
                <a:cs typeface="Calibri"/>
              </a:rPr>
              <a:t>as  </a:t>
            </a:r>
            <a:r>
              <a:rPr sz="3200" spc="-5" dirty="0">
                <a:latin typeface="Calibri"/>
                <a:cs typeface="Calibri"/>
              </a:rPr>
              <a:t>locally </a:t>
            </a:r>
            <a:r>
              <a:rPr sz="3200" dirty="0">
                <a:latin typeface="Calibri"/>
                <a:cs typeface="Calibri"/>
              </a:rPr>
              <a:t>made machinery is </a:t>
            </a:r>
            <a:r>
              <a:rPr sz="3200" spc="-5" dirty="0">
                <a:latin typeface="Calibri"/>
                <a:cs typeface="Calibri"/>
              </a:rPr>
              <a:t>not</a:t>
            </a:r>
            <a:r>
              <a:rPr sz="3200" dirty="0">
                <a:latin typeface="Calibri"/>
                <a:cs typeface="Calibri"/>
              </a:rPr>
              <a:t> </a:t>
            </a:r>
            <a:r>
              <a:rPr sz="3200" spc="-15" dirty="0">
                <a:latin typeface="Calibri"/>
                <a:cs typeface="Calibri"/>
              </a:rPr>
              <a:t>available</a:t>
            </a:r>
            <a:endParaRPr sz="320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9149016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Fodder Production Constraints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1- Farmer Focus on main crop</a:t>
            </a:r>
          </a:p>
          <a:p>
            <a:r>
              <a:rPr lang="en-US" dirty="0" smtClean="0"/>
              <a:t>2- Marginal Lands</a:t>
            </a:r>
          </a:p>
          <a:p>
            <a:r>
              <a:rPr lang="en-US" dirty="0" smtClean="0"/>
              <a:t>3- Insufficient application of Nutrition</a:t>
            </a:r>
          </a:p>
          <a:p>
            <a:r>
              <a:rPr lang="en-US" dirty="0" smtClean="0"/>
              <a:t>4- Farmers use old dated production technology</a:t>
            </a:r>
          </a:p>
          <a:p>
            <a:r>
              <a:rPr lang="en-US" dirty="0" smtClean="0"/>
              <a:t>5- Farmers Emphasis on productivity not on quality of fodder crops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14565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516563"/>
          </a:xfrm>
        </p:spPr>
        <p:txBody>
          <a:bodyPr/>
          <a:lstStyle/>
          <a:p>
            <a:r>
              <a:rPr lang="en-US" dirty="0" smtClean="0"/>
              <a:t>6- Small Land Holdings</a:t>
            </a:r>
          </a:p>
          <a:p>
            <a:r>
              <a:rPr lang="en-US" dirty="0" smtClean="0"/>
              <a:t>7- Subsistence Farming Practices</a:t>
            </a:r>
          </a:p>
          <a:p>
            <a:r>
              <a:rPr lang="en-US" dirty="0" smtClean="0"/>
              <a:t>8- Unavailability of Improved Seed of fodder crops in country.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59458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106</Words>
  <Application>Microsoft Office PowerPoint</Application>
  <PresentationFormat>On-screen Show (4:3)</PresentationFormat>
  <Paragraphs>16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ISSUES/Needs of the Livestock farmers</vt:lpstr>
      <vt:lpstr>PowerPoint Presentation</vt:lpstr>
      <vt:lpstr>Fodder Production Constraints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ISSUES/Needs of the Livestock farmers</dc:title>
  <dc:creator>HP</dc:creator>
  <cp:lastModifiedBy>HP</cp:lastModifiedBy>
  <cp:revision>1</cp:revision>
  <dcterms:created xsi:type="dcterms:W3CDTF">2006-08-16T00:00:00Z</dcterms:created>
  <dcterms:modified xsi:type="dcterms:W3CDTF">2020-05-03T08:08:42Z</dcterms:modified>
</cp:coreProperties>
</file>