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77D97-9A22-45B1-BB7E-616ECAAF0B13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B26EE-9E4B-4B69-A41E-A6AA4FDC3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9F9A4928-FE26-41C2-8C51-023BDACA7FC1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46BB3621-4832-4411-B3C8-38AEEB5C6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B2FC-FAF0-4D77-8C1A-1E2E056459AD}" type="datetime1">
              <a:rPr lang="en-US" smtClean="0"/>
              <a:pPr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7F78-3440-4AF6-A093-A311A9FEDE22}" type="datetime1">
              <a:rPr lang="en-US" smtClean="0"/>
              <a:pPr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DF1E-0AE1-435D-8433-E69F65DA04F6}" type="datetime1">
              <a:rPr lang="en-US" smtClean="0"/>
              <a:pPr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B539-151F-4F3D-8304-846FEABDFDAF}" type="datetime1">
              <a:rPr lang="en-US" smtClean="0"/>
              <a:pPr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3948-5403-4F28-BCB8-3A7A1377C4CA}" type="datetime1">
              <a:rPr lang="en-US" smtClean="0"/>
              <a:pPr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DAD1-FD17-494C-B37D-91E3EFD1693E}" type="datetime1">
              <a:rPr lang="en-US" smtClean="0"/>
              <a:pPr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CE51-B5CE-4732-A3BF-41E4BA082706}" type="datetime1">
              <a:rPr lang="en-US" smtClean="0"/>
              <a:pPr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E2C3-EF87-441D-B0E8-8875F5D15B12}" type="datetime1">
              <a:rPr lang="en-US" smtClean="0"/>
              <a:pPr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6A8D-9D19-4018-B973-051BA3CA907E}" type="datetime1">
              <a:rPr lang="en-US" smtClean="0"/>
              <a:pPr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EABD-C355-44C8-9590-0D386C36945F}" type="datetime1">
              <a:rPr lang="en-US" smtClean="0"/>
              <a:pPr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2494-70C1-47A0-B48B-831E54A51371}" type="datetime1">
              <a:rPr lang="en-US" smtClean="0"/>
              <a:pPr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48358-9AE6-4FE3-9115-B608EC4421D9}" type="datetime1">
              <a:rPr lang="en-US" smtClean="0"/>
              <a:pPr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DD8B1-56F4-46B5-9A92-23E3EBF7A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12800" b="1" dirty="0" smtClean="0"/>
              <a:t>Dash Diet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afzal\Desktop\Dash diet_files\dash-diet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3363"/>
            <a:ext cx="8534399" cy="6396037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C:\Users\afzal\Desktop\Dash diet_files\dash-diet-1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afzal\Desktop\Dash diet_files\dash-diet-1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7163"/>
            <a:ext cx="8534400" cy="6319837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15362" name="Picture 2" descr="C:\Users\afzal\Desktop\Dash diet_files\dash-diet-1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afzal\Desktop\Dash diet_files\dash-diet-1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458200" cy="6324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afzal\Desktop\Dash diet_files\dash-diet-1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10600" cy="6172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afzal\Desktop\Dash diet_files\dash-diet-1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199" cy="6096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afzal\Desktop\Dash diet_files\dash-diet-1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81999" cy="6096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afzal\Desktop\Dash diet_files\dash-diet-19-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6400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afzal\Desktop\Dash diet_files\dash-diet-2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1999" cy="6096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fzal\Desktop\Dash diet_files\dash-diet-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8382000" cy="6324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afzal\Desktop\Dash diet_files\dash-diet-2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05799" cy="6324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afzal\Desktop\Dash diet_files\dash-diet-2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399" cy="6096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afzal\Desktop\Dash diet_files\dash-diet-2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8199" cy="6248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afzal\Desktop\Dash diet_files\dash-diet-2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199" cy="6324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 descr="MINERALS&#10;Potassium:&#10;A sufficient amount of this important&#10;nutrient, according to the 2010 Dietary Guidelines,&#10;counters sal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228600"/>
            <a:ext cx="8683625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1986" name="Picture 2" descr="CONTINUEâ¦&#10;Calcium:&#10;This mineral is essential not only to build and&#10;maintain bones but to make blood vessels and muscles&#10;fu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228600"/>
            <a:ext cx="8607425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3010" name="Picture 2" descr="VITAMINS&#10;â¢ Vitamin B-12: Adults should shoot for 2.4 micrograms of this&#10;nutrient, which is critical for proper cell metab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228600"/>
            <a:ext cx="8759825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4034" name="Picture 2" descr="CONTINUEâ¦&#10;Fullness:&#10;â¢ Nutrition experts stress the importance of satiety, the&#10;satisfied feeling that youâve had enough. D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228600"/>
            <a:ext cx="87598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5058" name="Picture 2" descr="Daily Nutrient Goals Used in the DASH Studies&#10;(for a 2,000-Calorie Eating Plan)&#10;â¢ Total fat 27% of calories&#10;â¢ Saturated f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228600"/>
            <a:ext cx="8683625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6082" name="Picture 2" descr="SAMPLE MENU&#10;Breakfast Amount/&#10;Serving&#10;provided&#10;Calories&#10;(kcal)&#10;CHO(g) Proteins(g) Fats(g)&#10;Banana&#10;(small)&#10;1 60 15 0 0&#10;Egg(b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161924"/>
            <a:ext cx="8836025" cy="6086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afzal\Desktop\Dash diet_files\dash-diet-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458200" cy="6324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7106" name="Picture 2" descr="Lunch Amount/&#10;Serving&#10;provided&#10;Calories&#10;(kcal)&#10;CHO (g) Proteins (g) Fats (g)&#10;Chicken&#10;(lean)soup&#10;(1 ounce+ 1&#10;pinch spices)&#10;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161924"/>
            <a:ext cx="8683625" cy="6086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8130" name="Picture 2" descr="CONTINUEâ¦&#10;Dinner Amount/&#10;Serving&#10;provided&#10;Calories&#10;(kcal)&#10;CHO (g) Proteins (g) Fats (g)&#10;Baked fish (3 ounce Â½&#10;cup+2 tsp o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238124"/>
            <a:ext cx="8683625" cy="6162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9154" name="Picture 2" descr="Total calories =437.5+770+715=1922.5 Kcal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228600"/>
            <a:ext cx="8683625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0178" name="Picture 2" descr="Dash di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228600"/>
            <a:ext cx="86836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fzal\Desktop\Dash diet_files\dash-diet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534399" cy="6248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fzal\Desktop\Dash diet_files\dash-diet-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458199" cy="6096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fzal\Desktop\Dash diet_files\dash-diet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7163"/>
            <a:ext cx="8534399" cy="6319837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fzal\Desktop\Dash diet_files\dash-diet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599" cy="6324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477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teaspoon of table salt has about 2,300 mg of sodium, and 2/3 teaspoon of table salt has about 1,500 mg of sodium.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fzal\Desktop\Dash diet_files\dash-diet-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399" cy="4343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afzal\Desktop\Dash diet_files\dash-diet-1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6172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B1-56F4-46B5-9A92-23E3EBF7A31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60</Words>
  <Application>Microsoft Office PowerPoint</Application>
  <PresentationFormat>On-screen Show (4:3)</PresentationFormat>
  <Paragraphs>35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Dash Diet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afzal</dc:creator>
  <cp:lastModifiedBy>Afzal</cp:lastModifiedBy>
  <cp:revision>45</cp:revision>
  <dcterms:created xsi:type="dcterms:W3CDTF">2018-08-17T04:29:01Z</dcterms:created>
  <dcterms:modified xsi:type="dcterms:W3CDTF">2019-08-20T10:25:28Z</dcterms:modified>
</cp:coreProperties>
</file>