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1080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DBA76D0-08A4-49C1-9ABF-76B2F366FF60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265378-A0D0-45D2-9122-D648CAC967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BA76D0-08A4-49C1-9ABF-76B2F366FF60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265378-A0D0-45D2-9122-D648CAC967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BA76D0-08A4-49C1-9ABF-76B2F366FF60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265378-A0D0-45D2-9122-D648CAC967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BA76D0-08A4-49C1-9ABF-76B2F366FF60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265378-A0D0-45D2-9122-D648CAC967B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BA76D0-08A4-49C1-9ABF-76B2F366FF60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265378-A0D0-45D2-9122-D648CAC967B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BA76D0-08A4-49C1-9ABF-76B2F366FF60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265378-A0D0-45D2-9122-D648CAC967B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BA76D0-08A4-49C1-9ABF-76B2F366FF60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265378-A0D0-45D2-9122-D648CAC967B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BA76D0-08A4-49C1-9ABF-76B2F366FF60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265378-A0D0-45D2-9122-D648CAC967B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BA76D0-08A4-49C1-9ABF-76B2F366FF60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265378-A0D0-45D2-9122-D648CAC967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DBA76D0-08A4-49C1-9ABF-76B2F366FF60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265378-A0D0-45D2-9122-D648CAC967B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DBA76D0-08A4-49C1-9ABF-76B2F366FF60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265378-A0D0-45D2-9122-D648CAC967B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DBA76D0-08A4-49C1-9ABF-76B2F366FF60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4265378-A0D0-45D2-9122-D648CAC967B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COMMUNICATION SKILLS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(ENG-102)</a:t>
            </a:r>
          </a:p>
          <a:p>
            <a:r>
              <a:rPr lang="en-US" dirty="0" smtClean="0"/>
              <a:t>BS FOOD SCIENCE AND NUTRITION </a:t>
            </a:r>
          </a:p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SEMESTER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749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/>
              <a:t>PARAGRAPH WRITING</a:t>
            </a:r>
            <a:endParaRPr lang="en-US" dirty="0" smtClean="0"/>
          </a:p>
          <a:p>
            <a:pPr marL="109728" indent="0" algn="ctr">
              <a:buNone/>
            </a:pPr>
            <a:endParaRPr lang="en-US" sz="6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/>
          </a:bodyPr>
          <a:lstStyle/>
          <a:p>
            <a:pPr algn="ctr"/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959077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group of sentences</a:t>
            </a:r>
          </a:p>
          <a:p>
            <a:r>
              <a:rPr lang="en-US" dirty="0" smtClean="0"/>
              <a:t>A clear main idea</a:t>
            </a:r>
          </a:p>
          <a:p>
            <a:r>
              <a:rPr lang="en-US" dirty="0" smtClean="0"/>
              <a:t>Supporting information</a:t>
            </a:r>
          </a:p>
          <a:p>
            <a:r>
              <a:rPr lang="en-US" dirty="0" smtClean="0"/>
              <a:t>Part of longer composition</a:t>
            </a:r>
          </a:p>
          <a:p>
            <a:r>
              <a:rPr lang="en-US" dirty="0" smtClean="0"/>
              <a:t>A miniature essay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A PARAGRAPH?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1013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UNITY</a:t>
            </a:r>
          </a:p>
          <a:p>
            <a:r>
              <a:rPr lang="en-US" dirty="0" smtClean="0"/>
              <a:t>SUPPORT</a:t>
            </a:r>
          </a:p>
          <a:p>
            <a:r>
              <a:rPr lang="en-US" dirty="0" smtClean="0"/>
              <a:t>COHERENCE</a:t>
            </a:r>
          </a:p>
          <a:p>
            <a:r>
              <a:rPr lang="en-US" dirty="0" smtClean="0"/>
              <a:t>GOOD LANGUAGE OR VOABULARY</a:t>
            </a:r>
          </a:p>
          <a:p>
            <a:r>
              <a:rPr lang="en-US" dirty="0" smtClean="0"/>
              <a:t>VARIETY OF STRUCTURE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CHARACTERISTICS OF GOOD ESSAY: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232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MAIN IDEA</a:t>
            </a:r>
          </a:p>
          <a:p>
            <a:r>
              <a:rPr lang="en-US" dirty="0" smtClean="0"/>
              <a:t>TOPIC SENTENCE</a:t>
            </a:r>
          </a:p>
          <a:p>
            <a:r>
              <a:rPr lang="en-US" dirty="0" smtClean="0"/>
              <a:t>ALL THE SENTENCES ARE UNDER SAME POINT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UNITY: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539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SUPPORTING IDEAS</a:t>
            </a:r>
          </a:p>
          <a:p>
            <a:r>
              <a:rPr lang="en-US" dirty="0" smtClean="0"/>
              <a:t>EVIDENCES</a:t>
            </a:r>
          </a:p>
          <a:p>
            <a:r>
              <a:rPr lang="en-US" dirty="0" smtClean="0"/>
              <a:t>EXAMPLES(1-2)</a:t>
            </a:r>
          </a:p>
          <a:p>
            <a:r>
              <a:rPr lang="en-US" dirty="0" smtClean="0"/>
              <a:t>MINOR DETAIL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SUPPORT: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7516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WELL ORGANIZED DETAILS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CHRONOLOGICAL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IMPORTANCE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LOGICAL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A CLEAR SENSIBLE CONNECTION 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COHERENCE: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3022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GRAMMATICAL ACCURACY</a:t>
            </a:r>
          </a:p>
          <a:p>
            <a:r>
              <a:rPr lang="en-US" dirty="0" smtClean="0"/>
              <a:t>CORRECT PUNCTUATION</a:t>
            </a:r>
          </a:p>
          <a:p>
            <a:r>
              <a:rPr lang="en-US" dirty="0" smtClean="0"/>
              <a:t>GOOD VOCABULARY</a:t>
            </a:r>
          </a:p>
          <a:p>
            <a:r>
              <a:rPr lang="en-US" dirty="0" smtClean="0"/>
              <a:t>GOOD SENTENCE STRUCTURE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GOOD LANGUAGE OR VOCABULARY: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2870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STRUCTURE OF PARAGRAH SHOULD BE GOOD</a:t>
            </a:r>
          </a:p>
          <a:p>
            <a:r>
              <a:rPr lang="en-US" dirty="0" smtClean="0"/>
              <a:t>FIRST SENTENCE SHOULD BE EYE CATCHING</a:t>
            </a:r>
          </a:p>
          <a:p>
            <a:r>
              <a:rPr lang="en-US" dirty="0" smtClean="0"/>
              <a:t>LAST SENTENCE SHOULD BE CONCLUSION SENTENCE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VARIETY OF STRUCTURE: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35445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37</TotalTime>
  <Words>123</Words>
  <Application>Microsoft Office PowerPoint</Application>
  <PresentationFormat>On-screen Show (4:3)</PresentationFormat>
  <Paragraphs>43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Concourse</vt:lpstr>
      <vt:lpstr>COMMUNICATION SKILLS</vt:lpstr>
      <vt:lpstr>PowerPoint Presentation</vt:lpstr>
      <vt:lpstr>WHAT IS A PARAGRAPH? </vt:lpstr>
      <vt:lpstr>CHARACTERISTICS OF GOOD ESSAY:</vt:lpstr>
      <vt:lpstr>UNITY:</vt:lpstr>
      <vt:lpstr>SUPPORT: </vt:lpstr>
      <vt:lpstr>COHERENCE: </vt:lpstr>
      <vt:lpstr>GOOD LANGUAGE OR VOCABULARY: </vt:lpstr>
      <vt:lpstr>VARIETY OF STRUCTURE: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 SKILLS</dc:title>
  <dc:creator>Mushtaq Ahmad</dc:creator>
  <cp:lastModifiedBy>YAM TECH</cp:lastModifiedBy>
  <cp:revision>5</cp:revision>
  <dcterms:created xsi:type="dcterms:W3CDTF">2020-05-03T13:14:33Z</dcterms:created>
  <dcterms:modified xsi:type="dcterms:W3CDTF">2020-05-06T12:16:44Z</dcterms:modified>
</cp:coreProperties>
</file>