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BA76D0-08A4-49C1-9ABF-76B2F366FF6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265378-A0D0-45D2-9122-D648CAC96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(ENG-102)</a:t>
            </a:r>
          </a:p>
          <a:p>
            <a:r>
              <a:rPr lang="en-US" dirty="0" smtClean="0"/>
              <a:t>BS FOOD SCIENCE AND NUTRITION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4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PARAGRAPH WRITING</a:t>
            </a:r>
            <a:endParaRPr lang="en-US" dirty="0" smtClean="0"/>
          </a:p>
          <a:p>
            <a:pPr marL="109728" indent="0" algn="ctr">
              <a:buNone/>
            </a:pP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9077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sentences</a:t>
            </a:r>
          </a:p>
          <a:p>
            <a:r>
              <a:rPr lang="en-US" dirty="0" smtClean="0"/>
              <a:t>A clear main idea</a:t>
            </a:r>
          </a:p>
          <a:p>
            <a:r>
              <a:rPr lang="en-US" dirty="0" smtClean="0"/>
              <a:t>Supporting information</a:t>
            </a:r>
          </a:p>
          <a:p>
            <a:r>
              <a:rPr lang="en-US" dirty="0" smtClean="0"/>
              <a:t>Part of longer composition</a:t>
            </a:r>
          </a:p>
          <a:p>
            <a:r>
              <a:rPr lang="en-US" dirty="0" smtClean="0"/>
              <a:t>A miniature essay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PARAGRAPH?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COHERENCE</a:t>
            </a:r>
          </a:p>
          <a:p>
            <a:r>
              <a:rPr lang="en-US" dirty="0" smtClean="0"/>
              <a:t>GOOD LANGUAGE OR VOABULARY</a:t>
            </a:r>
          </a:p>
          <a:p>
            <a:r>
              <a:rPr lang="en-US" dirty="0" smtClean="0"/>
              <a:t>VARIETY OF STRUCTURE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GOOD ESSAY: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23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MAIN IDEA</a:t>
            </a:r>
          </a:p>
          <a:p>
            <a:r>
              <a:rPr lang="en-US" dirty="0" smtClean="0"/>
              <a:t>TOPIC SENTENCE</a:t>
            </a:r>
          </a:p>
          <a:p>
            <a:r>
              <a:rPr lang="en-US" dirty="0" smtClean="0"/>
              <a:t>ALL THE SENTENCES ARE UNDER SAME POINT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SUPPORTING IDEAS</a:t>
            </a:r>
          </a:p>
          <a:p>
            <a:r>
              <a:rPr lang="en-US" dirty="0" smtClean="0"/>
              <a:t>EVIDENCES</a:t>
            </a:r>
          </a:p>
          <a:p>
            <a:r>
              <a:rPr lang="en-US" dirty="0" smtClean="0"/>
              <a:t>EXAMPLES(1-2)</a:t>
            </a:r>
          </a:p>
          <a:p>
            <a:r>
              <a:rPr lang="en-US" dirty="0" smtClean="0"/>
              <a:t>MINOR DETAIL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5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ORGANIZED DETAILS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CHRONOLOGICAL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IMPORTANCE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LOGICAL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CLEAR SENSIBLE CONNECTION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COHERENCE: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0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ACCURACY</a:t>
            </a:r>
          </a:p>
          <a:p>
            <a:r>
              <a:rPr lang="en-US" dirty="0" smtClean="0"/>
              <a:t>CORRECT PUNCTUATION</a:t>
            </a:r>
          </a:p>
          <a:p>
            <a:r>
              <a:rPr lang="en-US" dirty="0" smtClean="0"/>
              <a:t>GOOD VOCABULARY</a:t>
            </a:r>
          </a:p>
          <a:p>
            <a:r>
              <a:rPr lang="en-US" dirty="0" smtClean="0"/>
              <a:t>GOOD SENTENCE STRUCTURE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LANGUAGE OR VOCABULARY: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STRUCTURE OF PARAGRAH SHOULD BE GOOD</a:t>
            </a:r>
          </a:p>
          <a:p>
            <a:r>
              <a:rPr lang="en-US" dirty="0" smtClean="0"/>
              <a:t>FIRST SENTENCE SHOULD BE EYE CATCHING</a:t>
            </a:r>
          </a:p>
          <a:p>
            <a:r>
              <a:rPr lang="en-US" dirty="0" smtClean="0"/>
              <a:t>LAST SENTENCE SHOULD BE CONCLUSION SENTENCE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VARIETY OF STRUCTURE: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54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123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COMMUNICATION SKILLS</vt:lpstr>
      <vt:lpstr>PowerPoint Presentation</vt:lpstr>
      <vt:lpstr>WHAT IS A PARAGRAPH? </vt:lpstr>
      <vt:lpstr>CHARACTERISTICS OF GOOD ESSAY:</vt:lpstr>
      <vt:lpstr>UNITY:</vt:lpstr>
      <vt:lpstr>SUPPORT: </vt:lpstr>
      <vt:lpstr>COHERENCE: </vt:lpstr>
      <vt:lpstr>GOOD LANGUAGE OR VOCABULARY: </vt:lpstr>
      <vt:lpstr>VARIETY OF STRUCTURE: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Mushtaq Ahmad</dc:creator>
  <cp:lastModifiedBy>YAM TECH</cp:lastModifiedBy>
  <cp:revision>5</cp:revision>
  <dcterms:created xsi:type="dcterms:W3CDTF">2020-05-03T13:14:33Z</dcterms:created>
  <dcterms:modified xsi:type="dcterms:W3CDTF">2020-05-06T12:16:44Z</dcterms:modified>
</cp:coreProperties>
</file>