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6CD9D7-FE74-4DFE-94C1-0E83BCA45B33}"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8EA4ACB2-A076-4803-AA1F-3A9EEF0A22E0}">
      <dgm:prSet phldrT="[Text]"/>
      <dgm:spPr/>
      <dgm:t>
        <a:bodyPr/>
        <a:lstStyle/>
        <a:p>
          <a:r>
            <a:rPr lang="en-US" b="1" dirty="0" smtClean="0"/>
            <a:t>15</a:t>
          </a:r>
          <a:r>
            <a:rPr lang="en-US" b="1" baseline="30000" dirty="0" smtClean="0"/>
            <a:t>th</a:t>
          </a:r>
          <a:r>
            <a:rPr lang="en-US" b="1" dirty="0" smtClean="0"/>
            <a:t> Century</a:t>
          </a:r>
          <a:endParaRPr lang="en-US" b="1" dirty="0"/>
        </a:p>
      </dgm:t>
    </dgm:pt>
    <dgm:pt modelId="{E664D927-DDB1-4DD9-A065-FF7761FBBB84}" type="parTrans" cxnId="{C9599412-EF80-4760-9029-D370C03F4064}">
      <dgm:prSet/>
      <dgm:spPr/>
      <dgm:t>
        <a:bodyPr/>
        <a:lstStyle/>
        <a:p>
          <a:endParaRPr lang="en-US"/>
        </a:p>
      </dgm:t>
    </dgm:pt>
    <dgm:pt modelId="{388E26B2-31CA-4CE9-938B-E35E7E45FF15}" type="sibTrans" cxnId="{C9599412-EF80-4760-9029-D370C03F4064}">
      <dgm:prSet/>
      <dgm:spPr/>
      <dgm:t>
        <a:bodyPr/>
        <a:lstStyle/>
        <a:p>
          <a:endParaRPr lang="en-US"/>
        </a:p>
      </dgm:t>
    </dgm:pt>
    <dgm:pt modelId="{10F555C3-B978-4D16-84FC-8B8B701BD655}">
      <dgm:prSet phldrT="[Text]"/>
      <dgm:spPr/>
      <dgm:t>
        <a:bodyPr/>
        <a:lstStyle/>
        <a:p>
          <a:r>
            <a:rPr lang="en-US" dirty="0" smtClean="0"/>
            <a:t>Europe</a:t>
          </a:r>
          <a:endParaRPr lang="en-US" dirty="0"/>
        </a:p>
      </dgm:t>
    </dgm:pt>
    <dgm:pt modelId="{19D7AD71-1AB2-4E3E-B005-BBC2CF73ED10}" type="parTrans" cxnId="{B1A5212B-2148-4AA8-9AD9-2404BC4E3D37}">
      <dgm:prSet/>
      <dgm:spPr/>
      <dgm:t>
        <a:bodyPr/>
        <a:lstStyle/>
        <a:p>
          <a:endParaRPr lang="en-US"/>
        </a:p>
      </dgm:t>
    </dgm:pt>
    <dgm:pt modelId="{2FCEA77B-60FB-4407-8735-AA7C8DF28E9B}" type="sibTrans" cxnId="{B1A5212B-2148-4AA8-9AD9-2404BC4E3D37}">
      <dgm:prSet/>
      <dgm:spPr/>
      <dgm:t>
        <a:bodyPr/>
        <a:lstStyle/>
        <a:p>
          <a:endParaRPr lang="en-US"/>
        </a:p>
      </dgm:t>
    </dgm:pt>
    <dgm:pt modelId="{F556F904-8F40-442C-8806-BA17A02DAD76}">
      <dgm:prSet phldrT="[Text]"/>
      <dgm:spPr/>
      <dgm:t>
        <a:bodyPr/>
        <a:lstStyle/>
        <a:p>
          <a:r>
            <a:rPr lang="en-US" dirty="0" smtClean="0"/>
            <a:t>Economic resources under exploration and colonization</a:t>
          </a:r>
          <a:endParaRPr lang="en-US" dirty="0"/>
        </a:p>
      </dgm:t>
    </dgm:pt>
    <dgm:pt modelId="{58D45478-8CCA-49CD-A5B1-4EC8DDF27F13}" type="parTrans" cxnId="{69790422-317F-46CE-BCEE-042FF0E862BC}">
      <dgm:prSet/>
      <dgm:spPr/>
      <dgm:t>
        <a:bodyPr/>
        <a:lstStyle/>
        <a:p>
          <a:endParaRPr lang="en-US"/>
        </a:p>
      </dgm:t>
    </dgm:pt>
    <dgm:pt modelId="{40B46A4E-CC33-48BD-862D-9DE4871733C3}" type="sibTrans" cxnId="{69790422-317F-46CE-BCEE-042FF0E862BC}">
      <dgm:prSet/>
      <dgm:spPr/>
      <dgm:t>
        <a:bodyPr/>
        <a:lstStyle/>
        <a:p>
          <a:endParaRPr lang="en-US"/>
        </a:p>
      </dgm:t>
    </dgm:pt>
    <dgm:pt modelId="{0E91299C-BDC3-4466-AB70-793E3C0E4FF8}">
      <dgm:prSet phldrT="[Text]"/>
      <dgm:spPr/>
      <dgm:t>
        <a:bodyPr/>
        <a:lstStyle/>
        <a:p>
          <a:r>
            <a:rPr lang="en-US" b="1" dirty="0" smtClean="0"/>
            <a:t>19</a:t>
          </a:r>
          <a:r>
            <a:rPr lang="en-US" b="1" baseline="30000" dirty="0" smtClean="0"/>
            <a:t>th</a:t>
          </a:r>
          <a:r>
            <a:rPr lang="en-US" b="1" dirty="0" smtClean="0"/>
            <a:t> and early 20</a:t>
          </a:r>
          <a:r>
            <a:rPr lang="en-US" b="1" baseline="30000" dirty="0" smtClean="0"/>
            <a:t>th</a:t>
          </a:r>
          <a:r>
            <a:rPr lang="en-US" b="1" dirty="0" smtClean="0"/>
            <a:t> century</a:t>
          </a:r>
          <a:endParaRPr lang="en-US" b="1" dirty="0"/>
        </a:p>
      </dgm:t>
    </dgm:pt>
    <dgm:pt modelId="{9D64A0B5-740A-454F-96A4-2A8E21DCD58B}" type="parTrans" cxnId="{4920AAB4-0023-46F1-BC5E-FE820C5D3497}">
      <dgm:prSet/>
      <dgm:spPr/>
      <dgm:t>
        <a:bodyPr/>
        <a:lstStyle/>
        <a:p>
          <a:endParaRPr lang="en-US"/>
        </a:p>
      </dgm:t>
    </dgm:pt>
    <dgm:pt modelId="{364B581E-AEFD-4DEA-A04F-E0360A773518}" type="sibTrans" cxnId="{4920AAB4-0023-46F1-BC5E-FE820C5D3497}">
      <dgm:prSet/>
      <dgm:spPr/>
      <dgm:t>
        <a:bodyPr/>
        <a:lstStyle/>
        <a:p>
          <a:endParaRPr lang="en-US"/>
        </a:p>
      </dgm:t>
    </dgm:pt>
    <dgm:pt modelId="{64E4ED78-9387-4F32-AC23-F3E4D229F84D}">
      <dgm:prSet phldrT="[Text]"/>
      <dgm:spPr/>
      <dgm:t>
        <a:bodyPr/>
        <a:lstStyle/>
        <a:p>
          <a:r>
            <a:rPr lang="en-US" dirty="0" smtClean="0"/>
            <a:t>Secular Europe</a:t>
          </a:r>
          <a:endParaRPr lang="en-US" dirty="0"/>
        </a:p>
      </dgm:t>
    </dgm:pt>
    <dgm:pt modelId="{F8BB694F-8B3E-4DD2-9B36-F7BAF33B9042}" type="parTrans" cxnId="{633F4EFD-01E2-4D91-852F-7242FAC8A4F5}">
      <dgm:prSet/>
      <dgm:spPr/>
      <dgm:t>
        <a:bodyPr/>
        <a:lstStyle/>
        <a:p>
          <a:endParaRPr lang="en-US"/>
        </a:p>
      </dgm:t>
    </dgm:pt>
    <dgm:pt modelId="{A9EB6A56-EAE0-4975-B4FD-403477CE7F5C}" type="sibTrans" cxnId="{633F4EFD-01E2-4D91-852F-7242FAC8A4F5}">
      <dgm:prSet/>
      <dgm:spPr/>
      <dgm:t>
        <a:bodyPr/>
        <a:lstStyle/>
        <a:p>
          <a:endParaRPr lang="en-US"/>
        </a:p>
      </dgm:t>
    </dgm:pt>
    <dgm:pt modelId="{CC52E807-44C1-44C4-981F-6BF4D32AB775}">
      <dgm:prSet phldrT="[Text]"/>
      <dgm:spPr/>
      <dgm:t>
        <a:bodyPr/>
        <a:lstStyle/>
        <a:p>
          <a:r>
            <a:rPr lang="en-US" dirty="0" smtClean="0"/>
            <a:t>Possession of wealth derived from colonies</a:t>
          </a:r>
          <a:endParaRPr lang="en-US" dirty="0"/>
        </a:p>
      </dgm:t>
    </dgm:pt>
    <dgm:pt modelId="{59205C68-981B-4E06-AEE4-FD205E3D092D}" type="parTrans" cxnId="{9CD88DD8-0F44-44C4-BCC3-088D49F3D321}">
      <dgm:prSet/>
      <dgm:spPr/>
      <dgm:t>
        <a:bodyPr/>
        <a:lstStyle/>
        <a:p>
          <a:endParaRPr lang="en-US"/>
        </a:p>
      </dgm:t>
    </dgm:pt>
    <dgm:pt modelId="{81F64CA0-E18D-4A72-81A5-F893B6A239C5}" type="sibTrans" cxnId="{9CD88DD8-0F44-44C4-BCC3-088D49F3D321}">
      <dgm:prSet/>
      <dgm:spPr/>
      <dgm:t>
        <a:bodyPr/>
        <a:lstStyle/>
        <a:p>
          <a:endParaRPr lang="en-US"/>
        </a:p>
      </dgm:t>
    </dgm:pt>
    <dgm:pt modelId="{B9ABA480-07D7-4FD2-A8D7-7849C50A254C}">
      <dgm:prSet phldrT="[Text]"/>
      <dgm:spPr/>
      <dgm:t>
        <a:bodyPr/>
        <a:lstStyle/>
        <a:p>
          <a:r>
            <a:rPr lang="en-US" dirty="0" smtClean="0"/>
            <a:t>WWI &amp; WWII</a:t>
          </a:r>
          <a:endParaRPr lang="en-US" dirty="0"/>
        </a:p>
      </dgm:t>
    </dgm:pt>
    <dgm:pt modelId="{92E47628-274E-4715-BF1C-175F8729C781}" type="parTrans" cxnId="{DF410DD6-A74C-4030-B91D-4FD51C6EB1BD}">
      <dgm:prSet/>
      <dgm:spPr/>
      <dgm:t>
        <a:bodyPr/>
        <a:lstStyle/>
        <a:p>
          <a:endParaRPr lang="en-US"/>
        </a:p>
      </dgm:t>
    </dgm:pt>
    <dgm:pt modelId="{E12C7E8D-6BDC-4FC6-873F-D58B7C0E6DAC}" type="sibTrans" cxnId="{DF410DD6-A74C-4030-B91D-4FD51C6EB1BD}">
      <dgm:prSet/>
      <dgm:spPr/>
      <dgm:t>
        <a:bodyPr/>
        <a:lstStyle/>
        <a:p>
          <a:endParaRPr lang="en-US"/>
        </a:p>
      </dgm:t>
    </dgm:pt>
    <dgm:pt modelId="{A8264396-CCB9-4DFE-AFB0-3C0E7F10AD77}">
      <dgm:prSet phldrT="[Text]"/>
      <dgm:spPr/>
      <dgm:t>
        <a:bodyPr/>
        <a:lstStyle/>
        <a:p>
          <a:r>
            <a:rPr lang="en-US" dirty="0" smtClean="0"/>
            <a:t>US</a:t>
          </a:r>
          <a:endParaRPr lang="en-US" dirty="0"/>
        </a:p>
      </dgm:t>
    </dgm:pt>
    <dgm:pt modelId="{7FCEEED8-8D17-4528-9EBB-552F03CE74C1}" type="parTrans" cxnId="{6CE35480-8BEB-4CE6-8C31-D4054CF8F411}">
      <dgm:prSet/>
      <dgm:spPr/>
      <dgm:t>
        <a:bodyPr/>
        <a:lstStyle/>
        <a:p>
          <a:endParaRPr lang="en-US"/>
        </a:p>
      </dgm:t>
    </dgm:pt>
    <dgm:pt modelId="{4BC4E64E-8D8A-4518-A4FC-9653CC16481D}" type="sibTrans" cxnId="{6CE35480-8BEB-4CE6-8C31-D4054CF8F411}">
      <dgm:prSet/>
      <dgm:spPr/>
      <dgm:t>
        <a:bodyPr/>
        <a:lstStyle/>
        <a:p>
          <a:endParaRPr lang="en-US"/>
        </a:p>
      </dgm:t>
    </dgm:pt>
    <dgm:pt modelId="{AA35678E-11A8-4FAA-B3F1-BB0A27939891}">
      <dgm:prSet phldrT="[Text]"/>
      <dgm:spPr/>
      <dgm:t>
        <a:bodyPr/>
        <a:lstStyle/>
        <a:p>
          <a:r>
            <a:rPr lang="en-US" dirty="0" smtClean="0"/>
            <a:t>Major world power</a:t>
          </a:r>
          <a:endParaRPr lang="en-US" dirty="0"/>
        </a:p>
      </dgm:t>
    </dgm:pt>
    <dgm:pt modelId="{BDE5410F-7B75-40F1-A574-44772BE76C42}" type="parTrans" cxnId="{425852FA-126E-4D36-8E36-C3AE3F7FFD7B}">
      <dgm:prSet/>
      <dgm:spPr/>
      <dgm:t>
        <a:bodyPr/>
        <a:lstStyle/>
        <a:p>
          <a:endParaRPr lang="en-US"/>
        </a:p>
      </dgm:t>
    </dgm:pt>
    <dgm:pt modelId="{A6A34B72-207E-494D-8709-05A98B2ECE00}" type="sibTrans" cxnId="{425852FA-126E-4D36-8E36-C3AE3F7FFD7B}">
      <dgm:prSet/>
      <dgm:spPr/>
      <dgm:t>
        <a:bodyPr/>
        <a:lstStyle/>
        <a:p>
          <a:endParaRPr lang="en-US"/>
        </a:p>
      </dgm:t>
    </dgm:pt>
    <dgm:pt modelId="{B220417D-4469-4E51-A181-13996DB8CCE9}">
      <dgm:prSet phldrT="[Text]"/>
      <dgm:spPr/>
      <dgm:t>
        <a:bodyPr/>
        <a:lstStyle/>
        <a:p>
          <a:r>
            <a:rPr lang="en-US" dirty="0" smtClean="0"/>
            <a:t>Increase in GNP growth per capita income</a:t>
          </a:r>
          <a:endParaRPr lang="en-US" dirty="0"/>
        </a:p>
      </dgm:t>
    </dgm:pt>
    <dgm:pt modelId="{1FADBEDD-09FD-454A-A436-4F9FE042D5B7}" type="parTrans" cxnId="{056B95ED-2FF9-4F4C-BF21-C4CD815DC6F7}">
      <dgm:prSet/>
      <dgm:spPr/>
      <dgm:t>
        <a:bodyPr/>
        <a:lstStyle/>
        <a:p>
          <a:endParaRPr lang="en-US"/>
        </a:p>
      </dgm:t>
    </dgm:pt>
    <dgm:pt modelId="{E8ADE935-B99A-49A3-AECF-E1A6F062009E}" type="sibTrans" cxnId="{056B95ED-2FF9-4F4C-BF21-C4CD815DC6F7}">
      <dgm:prSet/>
      <dgm:spPr/>
      <dgm:t>
        <a:bodyPr/>
        <a:lstStyle/>
        <a:p>
          <a:endParaRPr lang="en-US"/>
        </a:p>
      </dgm:t>
    </dgm:pt>
    <dgm:pt modelId="{6A425DB7-7E7E-4FAD-9D36-8FCFBAE97B1A}">
      <dgm:prSet phldrT="[Text]"/>
      <dgm:spPr/>
      <dgm:t>
        <a:bodyPr/>
        <a:lstStyle/>
        <a:p>
          <a:r>
            <a:rPr lang="en-US" dirty="0" smtClean="0"/>
            <a:t>Post-War</a:t>
          </a:r>
          <a:endParaRPr lang="en-US" dirty="0"/>
        </a:p>
      </dgm:t>
    </dgm:pt>
    <dgm:pt modelId="{5275A854-53AC-419E-8464-A41BCC39ED7E}" type="parTrans" cxnId="{41C84BAD-C1D3-4350-BC37-18B0BAFE0A19}">
      <dgm:prSet/>
      <dgm:spPr/>
      <dgm:t>
        <a:bodyPr/>
        <a:lstStyle/>
        <a:p>
          <a:endParaRPr lang="en-US"/>
        </a:p>
      </dgm:t>
    </dgm:pt>
    <dgm:pt modelId="{679A5646-E8A8-4EFA-ACD0-7DB1BBD90F75}" type="sibTrans" cxnId="{41C84BAD-C1D3-4350-BC37-18B0BAFE0A19}">
      <dgm:prSet/>
      <dgm:spPr/>
      <dgm:t>
        <a:bodyPr/>
        <a:lstStyle/>
        <a:p>
          <a:endParaRPr lang="en-US"/>
        </a:p>
      </dgm:t>
    </dgm:pt>
    <dgm:pt modelId="{398BF629-D154-4488-889A-33D120147A02}">
      <dgm:prSet phldrT="[Text]"/>
      <dgm:spPr/>
      <dgm:t>
        <a:bodyPr/>
        <a:lstStyle/>
        <a:p>
          <a:r>
            <a:rPr lang="en-US" dirty="0" smtClean="0"/>
            <a:t>World</a:t>
          </a:r>
          <a:endParaRPr lang="en-US" dirty="0"/>
        </a:p>
      </dgm:t>
    </dgm:pt>
    <dgm:pt modelId="{4FBAA4F5-8F5B-4D37-9B91-1D286429B54B}" type="parTrans" cxnId="{B89FD352-19AD-4BF5-A0FA-5DE18050EDB5}">
      <dgm:prSet/>
      <dgm:spPr/>
      <dgm:t>
        <a:bodyPr/>
        <a:lstStyle/>
        <a:p>
          <a:endParaRPr lang="en-US"/>
        </a:p>
      </dgm:t>
    </dgm:pt>
    <dgm:pt modelId="{73D746A7-8902-4A6F-ACC6-7F2107B33F75}" type="sibTrans" cxnId="{B89FD352-19AD-4BF5-A0FA-5DE18050EDB5}">
      <dgm:prSet/>
      <dgm:spPr/>
      <dgm:t>
        <a:bodyPr/>
        <a:lstStyle/>
        <a:p>
          <a:endParaRPr lang="en-US"/>
        </a:p>
      </dgm:t>
    </dgm:pt>
    <dgm:pt modelId="{3CE3E42C-F11F-41C0-98E6-58082CE88C9A}" type="pres">
      <dgm:prSet presAssocID="{C06CD9D7-FE74-4DFE-94C1-0E83BCA45B33}" presName="Name0" presStyleCnt="0">
        <dgm:presLayoutVars>
          <dgm:dir/>
          <dgm:animLvl val="lvl"/>
          <dgm:resizeHandles val="exact"/>
        </dgm:presLayoutVars>
      </dgm:prSet>
      <dgm:spPr/>
      <dgm:t>
        <a:bodyPr/>
        <a:lstStyle/>
        <a:p>
          <a:endParaRPr lang="en-US"/>
        </a:p>
      </dgm:t>
    </dgm:pt>
    <dgm:pt modelId="{6D19006D-8204-45C5-A27A-8705DE7594A9}" type="pres">
      <dgm:prSet presAssocID="{6A425DB7-7E7E-4FAD-9D36-8FCFBAE97B1A}" presName="boxAndChildren" presStyleCnt="0"/>
      <dgm:spPr/>
    </dgm:pt>
    <dgm:pt modelId="{5F07E9D4-3D75-4A62-B192-B36853E153CF}" type="pres">
      <dgm:prSet presAssocID="{6A425DB7-7E7E-4FAD-9D36-8FCFBAE97B1A}" presName="parentTextBox" presStyleLbl="node1" presStyleIdx="0" presStyleCnt="4"/>
      <dgm:spPr/>
      <dgm:t>
        <a:bodyPr/>
        <a:lstStyle/>
        <a:p>
          <a:endParaRPr lang="en-US"/>
        </a:p>
      </dgm:t>
    </dgm:pt>
    <dgm:pt modelId="{07A8482F-9ED9-453D-9B3A-2644ED76BBF7}" type="pres">
      <dgm:prSet presAssocID="{6A425DB7-7E7E-4FAD-9D36-8FCFBAE97B1A}" presName="entireBox" presStyleLbl="node1" presStyleIdx="0" presStyleCnt="4"/>
      <dgm:spPr/>
      <dgm:t>
        <a:bodyPr/>
        <a:lstStyle/>
        <a:p>
          <a:endParaRPr lang="en-US"/>
        </a:p>
      </dgm:t>
    </dgm:pt>
    <dgm:pt modelId="{8D66EF43-7231-4E32-AD7B-51AC2E291108}" type="pres">
      <dgm:prSet presAssocID="{6A425DB7-7E7E-4FAD-9D36-8FCFBAE97B1A}" presName="descendantBox" presStyleCnt="0"/>
      <dgm:spPr/>
    </dgm:pt>
    <dgm:pt modelId="{9A5455A2-098A-4ACA-A174-B83AE76F6775}" type="pres">
      <dgm:prSet presAssocID="{398BF629-D154-4488-889A-33D120147A02}" presName="childTextBox" presStyleLbl="fgAccFollowNode1" presStyleIdx="0" presStyleCnt="8">
        <dgm:presLayoutVars>
          <dgm:bulletEnabled val="1"/>
        </dgm:presLayoutVars>
      </dgm:prSet>
      <dgm:spPr/>
      <dgm:t>
        <a:bodyPr/>
        <a:lstStyle/>
        <a:p>
          <a:endParaRPr lang="en-US"/>
        </a:p>
      </dgm:t>
    </dgm:pt>
    <dgm:pt modelId="{AD7083DA-78BB-4F5A-8DFB-FC9949AF4161}" type="pres">
      <dgm:prSet presAssocID="{B220417D-4469-4E51-A181-13996DB8CCE9}" presName="childTextBox" presStyleLbl="fgAccFollowNode1" presStyleIdx="1" presStyleCnt="8">
        <dgm:presLayoutVars>
          <dgm:bulletEnabled val="1"/>
        </dgm:presLayoutVars>
      </dgm:prSet>
      <dgm:spPr/>
      <dgm:t>
        <a:bodyPr/>
        <a:lstStyle/>
        <a:p>
          <a:endParaRPr lang="en-US"/>
        </a:p>
      </dgm:t>
    </dgm:pt>
    <dgm:pt modelId="{88EBA98F-07C5-4750-B832-59FDEB2AF17D}" type="pres">
      <dgm:prSet presAssocID="{E12C7E8D-6BDC-4FC6-873F-D58B7C0E6DAC}" presName="sp" presStyleCnt="0"/>
      <dgm:spPr/>
    </dgm:pt>
    <dgm:pt modelId="{0F1E4954-ED5F-4F62-99EE-F9AA0B7D54B6}" type="pres">
      <dgm:prSet presAssocID="{B9ABA480-07D7-4FD2-A8D7-7849C50A254C}" presName="arrowAndChildren" presStyleCnt="0"/>
      <dgm:spPr/>
    </dgm:pt>
    <dgm:pt modelId="{0FDD30E1-057C-4139-82F1-75BCB6DD808D}" type="pres">
      <dgm:prSet presAssocID="{B9ABA480-07D7-4FD2-A8D7-7849C50A254C}" presName="parentTextArrow" presStyleLbl="node1" presStyleIdx="0" presStyleCnt="4"/>
      <dgm:spPr/>
      <dgm:t>
        <a:bodyPr/>
        <a:lstStyle/>
        <a:p>
          <a:endParaRPr lang="en-US"/>
        </a:p>
      </dgm:t>
    </dgm:pt>
    <dgm:pt modelId="{D8A18FA9-44BB-42CF-9DFD-DF0621DFB3C5}" type="pres">
      <dgm:prSet presAssocID="{B9ABA480-07D7-4FD2-A8D7-7849C50A254C}" presName="arrow" presStyleLbl="node1" presStyleIdx="1" presStyleCnt="4"/>
      <dgm:spPr/>
      <dgm:t>
        <a:bodyPr/>
        <a:lstStyle/>
        <a:p>
          <a:endParaRPr lang="en-US"/>
        </a:p>
      </dgm:t>
    </dgm:pt>
    <dgm:pt modelId="{AB7D484C-267A-4BE0-AA86-C195787D4885}" type="pres">
      <dgm:prSet presAssocID="{B9ABA480-07D7-4FD2-A8D7-7849C50A254C}" presName="descendantArrow" presStyleCnt="0"/>
      <dgm:spPr/>
    </dgm:pt>
    <dgm:pt modelId="{11F037CB-CC14-4210-AEAB-8B3C6EC58225}" type="pres">
      <dgm:prSet presAssocID="{A8264396-CCB9-4DFE-AFB0-3C0E7F10AD77}" presName="childTextArrow" presStyleLbl="fgAccFollowNode1" presStyleIdx="2" presStyleCnt="8">
        <dgm:presLayoutVars>
          <dgm:bulletEnabled val="1"/>
        </dgm:presLayoutVars>
      </dgm:prSet>
      <dgm:spPr/>
      <dgm:t>
        <a:bodyPr/>
        <a:lstStyle/>
        <a:p>
          <a:endParaRPr lang="en-US"/>
        </a:p>
      </dgm:t>
    </dgm:pt>
    <dgm:pt modelId="{AF3FBBAB-5CF9-4CA5-9852-2FC9CB33628D}" type="pres">
      <dgm:prSet presAssocID="{AA35678E-11A8-4FAA-B3F1-BB0A27939891}" presName="childTextArrow" presStyleLbl="fgAccFollowNode1" presStyleIdx="3" presStyleCnt="8">
        <dgm:presLayoutVars>
          <dgm:bulletEnabled val="1"/>
        </dgm:presLayoutVars>
      </dgm:prSet>
      <dgm:spPr/>
      <dgm:t>
        <a:bodyPr/>
        <a:lstStyle/>
        <a:p>
          <a:endParaRPr lang="en-US"/>
        </a:p>
      </dgm:t>
    </dgm:pt>
    <dgm:pt modelId="{0345D2E8-4E34-42C6-B502-DA0856C8C686}" type="pres">
      <dgm:prSet presAssocID="{364B581E-AEFD-4DEA-A04F-E0360A773518}" presName="sp" presStyleCnt="0"/>
      <dgm:spPr/>
    </dgm:pt>
    <dgm:pt modelId="{436353C1-6344-4402-8080-43DFE233FCDE}" type="pres">
      <dgm:prSet presAssocID="{0E91299C-BDC3-4466-AB70-793E3C0E4FF8}" presName="arrowAndChildren" presStyleCnt="0"/>
      <dgm:spPr/>
    </dgm:pt>
    <dgm:pt modelId="{F5ECAD2E-880B-491F-9495-58BF9007BF63}" type="pres">
      <dgm:prSet presAssocID="{0E91299C-BDC3-4466-AB70-793E3C0E4FF8}" presName="parentTextArrow" presStyleLbl="node1" presStyleIdx="1" presStyleCnt="4"/>
      <dgm:spPr/>
      <dgm:t>
        <a:bodyPr/>
        <a:lstStyle/>
        <a:p>
          <a:endParaRPr lang="en-US"/>
        </a:p>
      </dgm:t>
    </dgm:pt>
    <dgm:pt modelId="{85A48099-38AB-41A0-A043-2413F68328AD}" type="pres">
      <dgm:prSet presAssocID="{0E91299C-BDC3-4466-AB70-793E3C0E4FF8}" presName="arrow" presStyleLbl="node1" presStyleIdx="2" presStyleCnt="4"/>
      <dgm:spPr/>
      <dgm:t>
        <a:bodyPr/>
        <a:lstStyle/>
        <a:p>
          <a:endParaRPr lang="en-US"/>
        </a:p>
      </dgm:t>
    </dgm:pt>
    <dgm:pt modelId="{A613D9AD-33A3-49AF-A275-0D862D0E5B68}" type="pres">
      <dgm:prSet presAssocID="{0E91299C-BDC3-4466-AB70-793E3C0E4FF8}" presName="descendantArrow" presStyleCnt="0"/>
      <dgm:spPr/>
    </dgm:pt>
    <dgm:pt modelId="{D0957998-08C8-4F57-B6DD-ACC118C880DB}" type="pres">
      <dgm:prSet presAssocID="{64E4ED78-9387-4F32-AC23-F3E4D229F84D}" presName="childTextArrow" presStyleLbl="fgAccFollowNode1" presStyleIdx="4" presStyleCnt="8">
        <dgm:presLayoutVars>
          <dgm:bulletEnabled val="1"/>
        </dgm:presLayoutVars>
      </dgm:prSet>
      <dgm:spPr/>
      <dgm:t>
        <a:bodyPr/>
        <a:lstStyle/>
        <a:p>
          <a:endParaRPr lang="en-US"/>
        </a:p>
      </dgm:t>
    </dgm:pt>
    <dgm:pt modelId="{F6D02E23-DABB-4CB1-8C5F-E3F2BCD19DC5}" type="pres">
      <dgm:prSet presAssocID="{CC52E807-44C1-44C4-981F-6BF4D32AB775}" presName="childTextArrow" presStyleLbl="fgAccFollowNode1" presStyleIdx="5" presStyleCnt="8">
        <dgm:presLayoutVars>
          <dgm:bulletEnabled val="1"/>
        </dgm:presLayoutVars>
      </dgm:prSet>
      <dgm:spPr/>
      <dgm:t>
        <a:bodyPr/>
        <a:lstStyle/>
        <a:p>
          <a:endParaRPr lang="en-US"/>
        </a:p>
      </dgm:t>
    </dgm:pt>
    <dgm:pt modelId="{474E3B5B-6987-47F7-BAF9-CF20FDACA594}" type="pres">
      <dgm:prSet presAssocID="{388E26B2-31CA-4CE9-938B-E35E7E45FF15}" presName="sp" presStyleCnt="0"/>
      <dgm:spPr/>
    </dgm:pt>
    <dgm:pt modelId="{C8EB5AAE-01D9-4927-B1E0-CA68153303E1}" type="pres">
      <dgm:prSet presAssocID="{8EA4ACB2-A076-4803-AA1F-3A9EEF0A22E0}" presName="arrowAndChildren" presStyleCnt="0"/>
      <dgm:spPr/>
    </dgm:pt>
    <dgm:pt modelId="{09B43F91-1B2B-45CB-B069-FC30EA4E0B92}" type="pres">
      <dgm:prSet presAssocID="{8EA4ACB2-A076-4803-AA1F-3A9EEF0A22E0}" presName="parentTextArrow" presStyleLbl="node1" presStyleIdx="2" presStyleCnt="4"/>
      <dgm:spPr/>
      <dgm:t>
        <a:bodyPr/>
        <a:lstStyle/>
        <a:p>
          <a:endParaRPr lang="en-US"/>
        </a:p>
      </dgm:t>
    </dgm:pt>
    <dgm:pt modelId="{E479C808-0C3C-4E02-AE83-007EC871E9A1}" type="pres">
      <dgm:prSet presAssocID="{8EA4ACB2-A076-4803-AA1F-3A9EEF0A22E0}" presName="arrow" presStyleLbl="node1" presStyleIdx="3" presStyleCnt="4"/>
      <dgm:spPr/>
      <dgm:t>
        <a:bodyPr/>
        <a:lstStyle/>
        <a:p>
          <a:endParaRPr lang="en-US"/>
        </a:p>
      </dgm:t>
    </dgm:pt>
    <dgm:pt modelId="{25ECDAAE-9C75-4637-A0B0-9AB31FE9B6A6}" type="pres">
      <dgm:prSet presAssocID="{8EA4ACB2-A076-4803-AA1F-3A9EEF0A22E0}" presName="descendantArrow" presStyleCnt="0"/>
      <dgm:spPr/>
    </dgm:pt>
    <dgm:pt modelId="{286F07EC-B63D-47BE-A1F1-233AC332A125}" type="pres">
      <dgm:prSet presAssocID="{10F555C3-B978-4D16-84FC-8B8B701BD655}" presName="childTextArrow" presStyleLbl="fgAccFollowNode1" presStyleIdx="6" presStyleCnt="8">
        <dgm:presLayoutVars>
          <dgm:bulletEnabled val="1"/>
        </dgm:presLayoutVars>
      </dgm:prSet>
      <dgm:spPr/>
      <dgm:t>
        <a:bodyPr/>
        <a:lstStyle/>
        <a:p>
          <a:endParaRPr lang="en-US"/>
        </a:p>
      </dgm:t>
    </dgm:pt>
    <dgm:pt modelId="{2A23FE19-6C2C-405C-9D8D-AED43F943021}" type="pres">
      <dgm:prSet presAssocID="{F556F904-8F40-442C-8806-BA17A02DAD76}" presName="childTextArrow" presStyleLbl="fgAccFollowNode1" presStyleIdx="7" presStyleCnt="8">
        <dgm:presLayoutVars>
          <dgm:bulletEnabled val="1"/>
        </dgm:presLayoutVars>
      </dgm:prSet>
      <dgm:spPr/>
      <dgm:t>
        <a:bodyPr/>
        <a:lstStyle/>
        <a:p>
          <a:endParaRPr lang="en-US"/>
        </a:p>
      </dgm:t>
    </dgm:pt>
  </dgm:ptLst>
  <dgm:cxnLst>
    <dgm:cxn modelId="{DF410DD6-A74C-4030-B91D-4FD51C6EB1BD}" srcId="{C06CD9D7-FE74-4DFE-94C1-0E83BCA45B33}" destId="{B9ABA480-07D7-4FD2-A8D7-7849C50A254C}" srcOrd="2" destOrd="0" parTransId="{92E47628-274E-4715-BF1C-175F8729C781}" sibTransId="{E12C7E8D-6BDC-4FC6-873F-D58B7C0E6DAC}"/>
    <dgm:cxn modelId="{B89FD352-19AD-4BF5-A0FA-5DE18050EDB5}" srcId="{6A425DB7-7E7E-4FAD-9D36-8FCFBAE97B1A}" destId="{398BF629-D154-4488-889A-33D120147A02}" srcOrd="0" destOrd="0" parTransId="{4FBAA4F5-8F5B-4D37-9B91-1D286429B54B}" sibTransId="{73D746A7-8902-4A6F-ACC6-7F2107B33F75}"/>
    <dgm:cxn modelId="{2430277B-BBEF-40C4-B8AE-3DECA3D5ABA8}" type="presOf" srcId="{6A425DB7-7E7E-4FAD-9D36-8FCFBAE97B1A}" destId="{5F07E9D4-3D75-4A62-B192-B36853E153CF}" srcOrd="0" destOrd="0" presId="urn:microsoft.com/office/officeart/2005/8/layout/process4"/>
    <dgm:cxn modelId="{C9599412-EF80-4760-9029-D370C03F4064}" srcId="{C06CD9D7-FE74-4DFE-94C1-0E83BCA45B33}" destId="{8EA4ACB2-A076-4803-AA1F-3A9EEF0A22E0}" srcOrd="0" destOrd="0" parTransId="{E664D927-DDB1-4DD9-A065-FF7761FBBB84}" sibTransId="{388E26B2-31CA-4CE9-938B-E35E7E45FF15}"/>
    <dgm:cxn modelId="{8FF6ECCD-4B5F-4848-A080-1CAF88C64AF5}" type="presOf" srcId="{398BF629-D154-4488-889A-33D120147A02}" destId="{9A5455A2-098A-4ACA-A174-B83AE76F6775}" srcOrd="0" destOrd="0" presId="urn:microsoft.com/office/officeart/2005/8/layout/process4"/>
    <dgm:cxn modelId="{68C9F13F-9A80-454D-9841-73ECDD3FFA5A}" type="presOf" srcId="{B9ABA480-07D7-4FD2-A8D7-7849C50A254C}" destId="{0FDD30E1-057C-4139-82F1-75BCB6DD808D}" srcOrd="0" destOrd="0" presId="urn:microsoft.com/office/officeart/2005/8/layout/process4"/>
    <dgm:cxn modelId="{8B7148BF-EC60-4046-9E5D-61C4B101B327}" type="presOf" srcId="{F556F904-8F40-442C-8806-BA17A02DAD76}" destId="{2A23FE19-6C2C-405C-9D8D-AED43F943021}" srcOrd="0" destOrd="0" presId="urn:microsoft.com/office/officeart/2005/8/layout/process4"/>
    <dgm:cxn modelId="{6555318F-C689-41AA-8652-8930F165BD5B}" type="presOf" srcId="{8EA4ACB2-A076-4803-AA1F-3A9EEF0A22E0}" destId="{09B43F91-1B2B-45CB-B069-FC30EA4E0B92}" srcOrd="0" destOrd="0" presId="urn:microsoft.com/office/officeart/2005/8/layout/process4"/>
    <dgm:cxn modelId="{94126C31-E2BE-4D0D-BB0A-7C1F8B1E4830}" type="presOf" srcId="{B9ABA480-07D7-4FD2-A8D7-7849C50A254C}" destId="{D8A18FA9-44BB-42CF-9DFD-DF0621DFB3C5}" srcOrd="1" destOrd="0" presId="urn:microsoft.com/office/officeart/2005/8/layout/process4"/>
    <dgm:cxn modelId="{59981B30-AA5B-4342-8D4D-5FDB585CB799}" type="presOf" srcId="{0E91299C-BDC3-4466-AB70-793E3C0E4FF8}" destId="{F5ECAD2E-880B-491F-9495-58BF9007BF63}" srcOrd="0" destOrd="0" presId="urn:microsoft.com/office/officeart/2005/8/layout/process4"/>
    <dgm:cxn modelId="{9CD88DD8-0F44-44C4-BCC3-088D49F3D321}" srcId="{0E91299C-BDC3-4466-AB70-793E3C0E4FF8}" destId="{CC52E807-44C1-44C4-981F-6BF4D32AB775}" srcOrd="1" destOrd="0" parTransId="{59205C68-981B-4E06-AEE4-FD205E3D092D}" sibTransId="{81F64CA0-E18D-4A72-81A5-F893B6A239C5}"/>
    <dgm:cxn modelId="{0EB98C57-6E46-488C-9356-D0AEE29B1ECC}" type="presOf" srcId="{AA35678E-11A8-4FAA-B3F1-BB0A27939891}" destId="{AF3FBBAB-5CF9-4CA5-9852-2FC9CB33628D}" srcOrd="0" destOrd="0" presId="urn:microsoft.com/office/officeart/2005/8/layout/process4"/>
    <dgm:cxn modelId="{5D818E61-1A56-4112-ACF3-49D4DDA21908}" type="presOf" srcId="{64E4ED78-9387-4F32-AC23-F3E4D229F84D}" destId="{D0957998-08C8-4F57-B6DD-ACC118C880DB}" srcOrd="0" destOrd="0" presId="urn:microsoft.com/office/officeart/2005/8/layout/process4"/>
    <dgm:cxn modelId="{09EDABCC-6779-4906-9507-638B01CC5954}" type="presOf" srcId="{C06CD9D7-FE74-4DFE-94C1-0E83BCA45B33}" destId="{3CE3E42C-F11F-41C0-98E6-58082CE88C9A}" srcOrd="0" destOrd="0" presId="urn:microsoft.com/office/officeart/2005/8/layout/process4"/>
    <dgm:cxn modelId="{89FDFBAD-3425-408F-9351-9BE3C272BC87}" type="presOf" srcId="{10F555C3-B978-4D16-84FC-8B8B701BD655}" destId="{286F07EC-B63D-47BE-A1F1-233AC332A125}" srcOrd="0" destOrd="0" presId="urn:microsoft.com/office/officeart/2005/8/layout/process4"/>
    <dgm:cxn modelId="{D1CE71D7-D6CA-4B61-A414-945DA0C448AC}" type="presOf" srcId="{CC52E807-44C1-44C4-981F-6BF4D32AB775}" destId="{F6D02E23-DABB-4CB1-8C5F-E3F2BCD19DC5}" srcOrd="0" destOrd="0" presId="urn:microsoft.com/office/officeart/2005/8/layout/process4"/>
    <dgm:cxn modelId="{B1A5212B-2148-4AA8-9AD9-2404BC4E3D37}" srcId="{8EA4ACB2-A076-4803-AA1F-3A9EEF0A22E0}" destId="{10F555C3-B978-4D16-84FC-8B8B701BD655}" srcOrd="0" destOrd="0" parTransId="{19D7AD71-1AB2-4E3E-B005-BBC2CF73ED10}" sibTransId="{2FCEA77B-60FB-4407-8735-AA7C8DF28E9B}"/>
    <dgm:cxn modelId="{69790422-317F-46CE-BCEE-042FF0E862BC}" srcId="{8EA4ACB2-A076-4803-AA1F-3A9EEF0A22E0}" destId="{F556F904-8F40-442C-8806-BA17A02DAD76}" srcOrd="1" destOrd="0" parTransId="{58D45478-8CCA-49CD-A5B1-4EC8DDF27F13}" sibTransId="{40B46A4E-CC33-48BD-862D-9DE4871733C3}"/>
    <dgm:cxn modelId="{633F4EFD-01E2-4D91-852F-7242FAC8A4F5}" srcId="{0E91299C-BDC3-4466-AB70-793E3C0E4FF8}" destId="{64E4ED78-9387-4F32-AC23-F3E4D229F84D}" srcOrd="0" destOrd="0" parTransId="{F8BB694F-8B3E-4DD2-9B36-F7BAF33B9042}" sibTransId="{A9EB6A56-EAE0-4975-B4FD-403477CE7F5C}"/>
    <dgm:cxn modelId="{3D4F0B7E-A72A-4B5B-8100-4732A0AC5870}" type="presOf" srcId="{8EA4ACB2-A076-4803-AA1F-3A9EEF0A22E0}" destId="{E479C808-0C3C-4E02-AE83-007EC871E9A1}" srcOrd="1" destOrd="0" presId="urn:microsoft.com/office/officeart/2005/8/layout/process4"/>
    <dgm:cxn modelId="{6CE35480-8BEB-4CE6-8C31-D4054CF8F411}" srcId="{B9ABA480-07D7-4FD2-A8D7-7849C50A254C}" destId="{A8264396-CCB9-4DFE-AFB0-3C0E7F10AD77}" srcOrd="0" destOrd="0" parTransId="{7FCEEED8-8D17-4528-9EBB-552F03CE74C1}" sibTransId="{4BC4E64E-8D8A-4518-A4FC-9653CC16481D}"/>
    <dgm:cxn modelId="{E422C880-9DD5-4DB3-B413-C2D6F33778E7}" type="presOf" srcId="{A8264396-CCB9-4DFE-AFB0-3C0E7F10AD77}" destId="{11F037CB-CC14-4210-AEAB-8B3C6EC58225}" srcOrd="0" destOrd="0" presId="urn:microsoft.com/office/officeart/2005/8/layout/process4"/>
    <dgm:cxn modelId="{425852FA-126E-4D36-8E36-C3AE3F7FFD7B}" srcId="{B9ABA480-07D7-4FD2-A8D7-7849C50A254C}" destId="{AA35678E-11A8-4FAA-B3F1-BB0A27939891}" srcOrd="1" destOrd="0" parTransId="{BDE5410F-7B75-40F1-A574-44772BE76C42}" sibTransId="{A6A34B72-207E-494D-8709-05A98B2ECE00}"/>
    <dgm:cxn modelId="{41C84BAD-C1D3-4350-BC37-18B0BAFE0A19}" srcId="{C06CD9D7-FE74-4DFE-94C1-0E83BCA45B33}" destId="{6A425DB7-7E7E-4FAD-9D36-8FCFBAE97B1A}" srcOrd="3" destOrd="0" parTransId="{5275A854-53AC-419E-8464-A41BCC39ED7E}" sibTransId="{679A5646-E8A8-4EFA-ACD0-7DB1BBD90F75}"/>
    <dgm:cxn modelId="{056B95ED-2FF9-4F4C-BF21-C4CD815DC6F7}" srcId="{6A425DB7-7E7E-4FAD-9D36-8FCFBAE97B1A}" destId="{B220417D-4469-4E51-A181-13996DB8CCE9}" srcOrd="1" destOrd="0" parTransId="{1FADBEDD-09FD-454A-A436-4F9FE042D5B7}" sibTransId="{E8ADE935-B99A-49A3-AECF-E1A6F062009E}"/>
    <dgm:cxn modelId="{42E2B197-2009-4F3A-B5DD-6807ED38777A}" type="presOf" srcId="{B220417D-4469-4E51-A181-13996DB8CCE9}" destId="{AD7083DA-78BB-4F5A-8DFB-FC9949AF4161}" srcOrd="0" destOrd="0" presId="urn:microsoft.com/office/officeart/2005/8/layout/process4"/>
    <dgm:cxn modelId="{4920AAB4-0023-46F1-BC5E-FE820C5D3497}" srcId="{C06CD9D7-FE74-4DFE-94C1-0E83BCA45B33}" destId="{0E91299C-BDC3-4466-AB70-793E3C0E4FF8}" srcOrd="1" destOrd="0" parTransId="{9D64A0B5-740A-454F-96A4-2A8E21DCD58B}" sibTransId="{364B581E-AEFD-4DEA-A04F-E0360A773518}"/>
    <dgm:cxn modelId="{EC109AFD-F1DB-4A5B-A8CD-3A399D1FE404}" type="presOf" srcId="{6A425DB7-7E7E-4FAD-9D36-8FCFBAE97B1A}" destId="{07A8482F-9ED9-453D-9B3A-2644ED76BBF7}" srcOrd="1" destOrd="0" presId="urn:microsoft.com/office/officeart/2005/8/layout/process4"/>
    <dgm:cxn modelId="{787A08AF-7412-41FF-8DFB-B0DCD436F605}" type="presOf" srcId="{0E91299C-BDC3-4466-AB70-793E3C0E4FF8}" destId="{85A48099-38AB-41A0-A043-2413F68328AD}" srcOrd="1" destOrd="0" presId="urn:microsoft.com/office/officeart/2005/8/layout/process4"/>
    <dgm:cxn modelId="{E6CA5F0D-CF7C-466D-9FBF-CA6F2761D04F}" type="presParOf" srcId="{3CE3E42C-F11F-41C0-98E6-58082CE88C9A}" destId="{6D19006D-8204-45C5-A27A-8705DE7594A9}" srcOrd="0" destOrd="0" presId="urn:microsoft.com/office/officeart/2005/8/layout/process4"/>
    <dgm:cxn modelId="{DD2E7742-9D64-4190-9EEB-FFE6640BA7EF}" type="presParOf" srcId="{6D19006D-8204-45C5-A27A-8705DE7594A9}" destId="{5F07E9D4-3D75-4A62-B192-B36853E153CF}" srcOrd="0" destOrd="0" presId="urn:microsoft.com/office/officeart/2005/8/layout/process4"/>
    <dgm:cxn modelId="{1BDF77CA-1DF2-40BE-A481-5D959B56EFE1}" type="presParOf" srcId="{6D19006D-8204-45C5-A27A-8705DE7594A9}" destId="{07A8482F-9ED9-453D-9B3A-2644ED76BBF7}" srcOrd="1" destOrd="0" presId="urn:microsoft.com/office/officeart/2005/8/layout/process4"/>
    <dgm:cxn modelId="{74B46663-0307-4A18-8E0A-993A7B1C489B}" type="presParOf" srcId="{6D19006D-8204-45C5-A27A-8705DE7594A9}" destId="{8D66EF43-7231-4E32-AD7B-51AC2E291108}" srcOrd="2" destOrd="0" presId="urn:microsoft.com/office/officeart/2005/8/layout/process4"/>
    <dgm:cxn modelId="{642EB344-3D1C-4C4A-9584-25B2CD8B0ED8}" type="presParOf" srcId="{8D66EF43-7231-4E32-AD7B-51AC2E291108}" destId="{9A5455A2-098A-4ACA-A174-B83AE76F6775}" srcOrd="0" destOrd="0" presId="urn:microsoft.com/office/officeart/2005/8/layout/process4"/>
    <dgm:cxn modelId="{4671143A-D86E-49D6-A65A-B525FC6864FE}" type="presParOf" srcId="{8D66EF43-7231-4E32-AD7B-51AC2E291108}" destId="{AD7083DA-78BB-4F5A-8DFB-FC9949AF4161}" srcOrd="1" destOrd="0" presId="urn:microsoft.com/office/officeart/2005/8/layout/process4"/>
    <dgm:cxn modelId="{835C916F-DED5-44E5-86DD-58D630BB4736}" type="presParOf" srcId="{3CE3E42C-F11F-41C0-98E6-58082CE88C9A}" destId="{88EBA98F-07C5-4750-B832-59FDEB2AF17D}" srcOrd="1" destOrd="0" presId="urn:microsoft.com/office/officeart/2005/8/layout/process4"/>
    <dgm:cxn modelId="{67FC6FCC-AD6F-49B5-8F7D-BA80CDBDBE1B}" type="presParOf" srcId="{3CE3E42C-F11F-41C0-98E6-58082CE88C9A}" destId="{0F1E4954-ED5F-4F62-99EE-F9AA0B7D54B6}" srcOrd="2" destOrd="0" presId="urn:microsoft.com/office/officeart/2005/8/layout/process4"/>
    <dgm:cxn modelId="{10DC643F-20E6-458F-81F2-2AAC1D33813E}" type="presParOf" srcId="{0F1E4954-ED5F-4F62-99EE-F9AA0B7D54B6}" destId="{0FDD30E1-057C-4139-82F1-75BCB6DD808D}" srcOrd="0" destOrd="0" presId="urn:microsoft.com/office/officeart/2005/8/layout/process4"/>
    <dgm:cxn modelId="{4646E8F7-4B00-4CFC-AE4C-17C3FA72370F}" type="presParOf" srcId="{0F1E4954-ED5F-4F62-99EE-F9AA0B7D54B6}" destId="{D8A18FA9-44BB-42CF-9DFD-DF0621DFB3C5}" srcOrd="1" destOrd="0" presId="urn:microsoft.com/office/officeart/2005/8/layout/process4"/>
    <dgm:cxn modelId="{F77E3E3F-221D-4330-904D-6FF5814B4CE1}" type="presParOf" srcId="{0F1E4954-ED5F-4F62-99EE-F9AA0B7D54B6}" destId="{AB7D484C-267A-4BE0-AA86-C195787D4885}" srcOrd="2" destOrd="0" presId="urn:microsoft.com/office/officeart/2005/8/layout/process4"/>
    <dgm:cxn modelId="{576041BB-1FA5-47DD-8A71-753C46CE616F}" type="presParOf" srcId="{AB7D484C-267A-4BE0-AA86-C195787D4885}" destId="{11F037CB-CC14-4210-AEAB-8B3C6EC58225}" srcOrd="0" destOrd="0" presId="urn:microsoft.com/office/officeart/2005/8/layout/process4"/>
    <dgm:cxn modelId="{B7A9233A-0353-4ABE-9A1E-615416E420DD}" type="presParOf" srcId="{AB7D484C-267A-4BE0-AA86-C195787D4885}" destId="{AF3FBBAB-5CF9-4CA5-9852-2FC9CB33628D}" srcOrd="1" destOrd="0" presId="urn:microsoft.com/office/officeart/2005/8/layout/process4"/>
    <dgm:cxn modelId="{257F833E-E8D4-414E-8078-88E2A10BA849}" type="presParOf" srcId="{3CE3E42C-F11F-41C0-98E6-58082CE88C9A}" destId="{0345D2E8-4E34-42C6-B502-DA0856C8C686}" srcOrd="3" destOrd="0" presId="urn:microsoft.com/office/officeart/2005/8/layout/process4"/>
    <dgm:cxn modelId="{56CD33CA-799C-4554-8DAB-17399846009E}" type="presParOf" srcId="{3CE3E42C-F11F-41C0-98E6-58082CE88C9A}" destId="{436353C1-6344-4402-8080-43DFE233FCDE}" srcOrd="4" destOrd="0" presId="urn:microsoft.com/office/officeart/2005/8/layout/process4"/>
    <dgm:cxn modelId="{4C5AEDFA-1A76-4ECE-BA73-82B0A8086043}" type="presParOf" srcId="{436353C1-6344-4402-8080-43DFE233FCDE}" destId="{F5ECAD2E-880B-491F-9495-58BF9007BF63}" srcOrd="0" destOrd="0" presId="urn:microsoft.com/office/officeart/2005/8/layout/process4"/>
    <dgm:cxn modelId="{5947EAEF-CE0E-46A8-8D6E-B4A232F31209}" type="presParOf" srcId="{436353C1-6344-4402-8080-43DFE233FCDE}" destId="{85A48099-38AB-41A0-A043-2413F68328AD}" srcOrd="1" destOrd="0" presId="urn:microsoft.com/office/officeart/2005/8/layout/process4"/>
    <dgm:cxn modelId="{F364638B-A36A-4827-B168-54C71A9B3BBC}" type="presParOf" srcId="{436353C1-6344-4402-8080-43DFE233FCDE}" destId="{A613D9AD-33A3-49AF-A275-0D862D0E5B68}" srcOrd="2" destOrd="0" presId="urn:microsoft.com/office/officeart/2005/8/layout/process4"/>
    <dgm:cxn modelId="{86C8D82D-2E7D-4411-8333-72AC05EB1778}" type="presParOf" srcId="{A613D9AD-33A3-49AF-A275-0D862D0E5B68}" destId="{D0957998-08C8-4F57-B6DD-ACC118C880DB}" srcOrd="0" destOrd="0" presId="urn:microsoft.com/office/officeart/2005/8/layout/process4"/>
    <dgm:cxn modelId="{3B67570C-CA30-421E-B5D2-17B3280F6FEE}" type="presParOf" srcId="{A613D9AD-33A3-49AF-A275-0D862D0E5B68}" destId="{F6D02E23-DABB-4CB1-8C5F-E3F2BCD19DC5}" srcOrd="1" destOrd="0" presId="urn:microsoft.com/office/officeart/2005/8/layout/process4"/>
    <dgm:cxn modelId="{E75FB04D-7589-4BD4-975B-2DE7F08F7C27}" type="presParOf" srcId="{3CE3E42C-F11F-41C0-98E6-58082CE88C9A}" destId="{474E3B5B-6987-47F7-BAF9-CF20FDACA594}" srcOrd="5" destOrd="0" presId="urn:microsoft.com/office/officeart/2005/8/layout/process4"/>
    <dgm:cxn modelId="{92C8B180-9563-4A40-B545-53DFDD3BC68C}" type="presParOf" srcId="{3CE3E42C-F11F-41C0-98E6-58082CE88C9A}" destId="{C8EB5AAE-01D9-4927-B1E0-CA68153303E1}" srcOrd="6" destOrd="0" presId="urn:microsoft.com/office/officeart/2005/8/layout/process4"/>
    <dgm:cxn modelId="{36D6AB4A-149A-4267-84EC-012F0358F695}" type="presParOf" srcId="{C8EB5AAE-01D9-4927-B1E0-CA68153303E1}" destId="{09B43F91-1B2B-45CB-B069-FC30EA4E0B92}" srcOrd="0" destOrd="0" presId="urn:microsoft.com/office/officeart/2005/8/layout/process4"/>
    <dgm:cxn modelId="{A55862C5-64EC-4FAB-BD63-A94606EAA6B2}" type="presParOf" srcId="{C8EB5AAE-01D9-4927-B1E0-CA68153303E1}" destId="{E479C808-0C3C-4E02-AE83-007EC871E9A1}" srcOrd="1" destOrd="0" presId="urn:microsoft.com/office/officeart/2005/8/layout/process4"/>
    <dgm:cxn modelId="{B5AD284E-4AC9-4DE3-9666-2F6E7DFA2AAE}" type="presParOf" srcId="{C8EB5AAE-01D9-4927-B1E0-CA68153303E1}" destId="{25ECDAAE-9C75-4637-A0B0-9AB31FE9B6A6}" srcOrd="2" destOrd="0" presId="urn:microsoft.com/office/officeart/2005/8/layout/process4"/>
    <dgm:cxn modelId="{AB61B8AC-278F-4E8B-ACD9-A5C3E173D81F}" type="presParOf" srcId="{25ECDAAE-9C75-4637-A0B0-9AB31FE9B6A6}" destId="{286F07EC-B63D-47BE-A1F1-233AC332A125}" srcOrd="0" destOrd="0" presId="urn:microsoft.com/office/officeart/2005/8/layout/process4"/>
    <dgm:cxn modelId="{54D6E8FD-6758-451D-A92E-28F3FFBDE718}" type="presParOf" srcId="{25ECDAAE-9C75-4637-A0B0-9AB31FE9B6A6}" destId="{2A23FE19-6C2C-405C-9D8D-AED43F943021}" srcOrd="1" destOrd="0" presId="urn:microsoft.com/office/officeart/2005/8/layout/process4"/>
  </dgm:cxnLst>
  <dgm:bg/>
  <dgm:whole/>
</dgm:dataModel>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090596B-F612-4DCA-9FFB-71C52D7A6CF1}" type="datetimeFigureOut">
              <a:rPr lang="en-US" smtClean="0"/>
              <a:pPr/>
              <a:t>10/11/2020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AD6FFFD-989A-4940-AFF3-01FD497FB0C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90596B-F612-4DCA-9FFB-71C52D7A6CF1}" type="datetimeFigureOut">
              <a:rPr lang="en-US" smtClean="0"/>
              <a:pPr/>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6FFFD-989A-4940-AFF3-01FD497FB0C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90596B-F612-4DCA-9FFB-71C52D7A6CF1}" type="datetimeFigureOut">
              <a:rPr lang="en-US" smtClean="0"/>
              <a:pPr/>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6FFFD-989A-4940-AFF3-01FD497FB0C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090596B-F612-4DCA-9FFB-71C52D7A6CF1}" type="datetimeFigureOut">
              <a:rPr lang="en-US" smtClean="0"/>
              <a:pPr/>
              <a:t>10/11/2020</a:t>
            </a:fld>
            <a:endParaRPr lang="en-US"/>
          </a:p>
        </p:txBody>
      </p:sp>
      <p:sp>
        <p:nvSpPr>
          <p:cNvPr id="9" name="Slide Number Placeholder 8"/>
          <p:cNvSpPr>
            <a:spLocks noGrp="1"/>
          </p:cNvSpPr>
          <p:nvPr>
            <p:ph type="sldNum" sz="quarter" idx="15"/>
          </p:nvPr>
        </p:nvSpPr>
        <p:spPr/>
        <p:txBody>
          <a:bodyPr rtlCol="0"/>
          <a:lstStyle/>
          <a:p>
            <a:fld id="{3AD6FFFD-989A-4940-AFF3-01FD497FB0C5}"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090596B-F612-4DCA-9FFB-71C52D7A6CF1}" type="datetimeFigureOut">
              <a:rPr lang="en-US" smtClean="0"/>
              <a:pPr/>
              <a:t>10/11/2020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AD6FFFD-989A-4940-AFF3-01FD497FB0C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090596B-F612-4DCA-9FFB-71C52D7A6CF1}" type="datetimeFigureOut">
              <a:rPr lang="en-US" smtClean="0"/>
              <a:pPr/>
              <a:t>10/11/2020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D6FFFD-989A-4940-AFF3-01FD497FB0C5}"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090596B-F612-4DCA-9FFB-71C52D7A6CF1}" type="datetimeFigureOut">
              <a:rPr lang="en-US" smtClean="0"/>
              <a:pPr/>
              <a:t>10/11/2020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D6FFFD-989A-4940-AFF3-01FD497FB0C5}"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090596B-F612-4DCA-9FFB-71C52D7A6CF1}" type="datetimeFigureOut">
              <a:rPr lang="en-US" smtClean="0"/>
              <a:pPr/>
              <a:t>10/11/2020</a:t>
            </a:fld>
            <a:endParaRPr lang="en-US"/>
          </a:p>
        </p:txBody>
      </p:sp>
      <p:sp>
        <p:nvSpPr>
          <p:cNvPr id="7" name="Slide Number Placeholder 6"/>
          <p:cNvSpPr>
            <a:spLocks noGrp="1"/>
          </p:cNvSpPr>
          <p:nvPr>
            <p:ph type="sldNum" sz="quarter" idx="11"/>
          </p:nvPr>
        </p:nvSpPr>
        <p:spPr/>
        <p:txBody>
          <a:bodyPr rtlCol="0"/>
          <a:lstStyle/>
          <a:p>
            <a:fld id="{3AD6FFFD-989A-4940-AFF3-01FD497FB0C5}"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90596B-F612-4DCA-9FFB-71C52D7A6CF1}" type="datetimeFigureOut">
              <a:rPr lang="en-US" smtClean="0"/>
              <a:pPr/>
              <a:t>10/11/2020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D6FFFD-989A-4940-AFF3-01FD497FB0C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090596B-F612-4DCA-9FFB-71C52D7A6CF1}" type="datetimeFigureOut">
              <a:rPr lang="en-US" smtClean="0"/>
              <a:pPr/>
              <a:t>10/11/2020</a:t>
            </a:fld>
            <a:endParaRPr lang="en-US"/>
          </a:p>
        </p:txBody>
      </p:sp>
      <p:sp>
        <p:nvSpPr>
          <p:cNvPr id="22" name="Slide Number Placeholder 21"/>
          <p:cNvSpPr>
            <a:spLocks noGrp="1"/>
          </p:cNvSpPr>
          <p:nvPr>
            <p:ph type="sldNum" sz="quarter" idx="15"/>
          </p:nvPr>
        </p:nvSpPr>
        <p:spPr/>
        <p:txBody>
          <a:bodyPr rtlCol="0"/>
          <a:lstStyle/>
          <a:p>
            <a:fld id="{3AD6FFFD-989A-4940-AFF3-01FD497FB0C5}"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090596B-F612-4DCA-9FFB-71C52D7A6CF1}" type="datetimeFigureOut">
              <a:rPr lang="en-US" smtClean="0"/>
              <a:pPr/>
              <a:t>10/11/2020</a:t>
            </a:fld>
            <a:endParaRPr lang="en-US"/>
          </a:p>
        </p:txBody>
      </p:sp>
      <p:sp>
        <p:nvSpPr>
          <p:cNvPr id="18" name="Slide Number Placeholder 17"/>
          <p:cNvSpPr>
            <a:spLocks noGrp="1"/>
          </p:cNvSpPr>
          <p:nvPr>
            <p:ph type="sldNum" sz="quarter" idx="11"/>
          </p:nvPr>
        </p:nvSpPr>
        <p:spPr/>
        <p:txBody>
          <a:bodyPr rtlCol="0"/>
          <a:lstStyle/>
          <a:p>
            <a:fld id="{3AD6FFFD-989A-4940-AFF3-01FD497FB0C5}"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090596B-F612-4DCA-9FFB-71C52D7A6CF1}" type="datetimeFigureOut">
              <a:rPr lang="en-US" smtClean="0"/>
              <a:pPr/>
              <a:t>10/11/2020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AD6FFFD-989A-4940-AFF3-01FD497FB0C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Basic concept of development</a:t>
            </a:r>
            <a:endParaRPr lang="en-US" dirty="0"/>
          </a:p>
        </p:txBody>
      </p:sp>
      <p:sp>
        <p:nvSpPr>
          <p:cNvPr id="3" name="Subtitle 2"/>
          <p:cNvSpPr>
            <a:spLocks noGrp="1"/>
          </p:cNvSpPr>
          <p:nvPr>
            <p:ph type="subTitle" idx="1"/>
          </p:nvPr>
        </p:nvSpPr>
        <p:spPr/>
        <p:txBody>
          <a:bodyPr/>
          <a:lstStyle/>
          <a:p>
            <a:r>
              <a:rPr lang="en-US" dirty="0" smtClean="0"/>
              <a:t>Topic 1</a:t>
            </a:r>
          </a:p>
          <a:p>
            <a:r>
              <a:rPr lang="en-US" dirty="0" smtClean="0"/>
              <a:t>Course Instructor: Ms. </a:t>
            </a:r>
            <a:r>
              <a:rPr lang="en-US" dirty="0" err="1" smtClean="0"/>
              <a:t>Zowaina</a:t>
            </a:r>
            <a:r>
              <a:rPr lang="en-US" dirty="0" smtClean="0"/>
              <a:t> </a:t>
            </a:r>
            <a:r>
              <a:rPr lang="en-US" dirty="0" err="1" smtClean="0"/>
              <a:t>Azhar</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graphicFrame>
        <p:nvGraphicFramePr>
          <p:cNvPr id="4" name="Content Placeholder 3"/>
          <p:cNvGraphicFramePr>
            <a:graphicFrameLocks noGrp="1"/>
          </p:cNvGraphicFramePr>
          <p:nvPr>
            <p:ph sz="quarter" idx="1"/>
          </p:nvPr>
        </p:nvGraphicFramePr>
        <p:xfrm>
          <a:off x="685800" y="1600200"/>
          <a:ext cx="74676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par>
                                <p:cTn id="11" presetID="17"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a:t>
            </a:r>
            <a:endParaRPr lang="en-US" b="1" dirty="0"/>
          </a:p>
        </p:txBody>
      </p:sp>
      <p:sp>
        <p:nvSpPr>
          <p:cNvPr id="3" name="Content Placeholder 2"/>
          <p:cNvSpPr>
            <a:spLocks noGrp="1"/>
          </p:cNvSpPr>
          <p:nvPr>
            <p:ph sz="quarter" idx="1"/>
          </p:nvPr>
        </p:nvSpPr>
        <p:spPr/>
        <p:txBody>
          <a:bodyPr/>
          <a:lstStyle/>
          <a:p>
            <a:pPr algn="just"/>
            <a:r>
              <a:rPr lang="en-US" dirty="0" smtClean="0"/>
              <a:t> It is a change that leads the people to “</a:t>
            </a:r>
            <a:r>
              <a:rPr lang="en-US" dirty="0" smtClean="0">
                <a:solidFill>
                  <a:schemeClr val="accent3">
                    <a:lumMod val="60000"/>
                    <a:lumOff val="40000"/>
                  </a:schemeClr>
                </a:solidFill>
              </a:rPr>
              <a:t>a widely participating process of social change in a society intended to bring about both social and material advancement (including greater quality, freedom and other valued qualities) for the majority of the people by gaining greater control over their environments</a:t>
            </a:r>
            <a:r>
              <a:rPr lang="en-US" dirty="0" smtClean="0"/>
              <a:t>”. </a:t>
            </a:r>
            <a:endParaRPr lang="en-US" dirty="0" smtClean="0"/>
          </a:p>
          <a:p>
            <a:pPr algn="just">
              <a:buNone/>
            </a:pPr>
            <a:endParaRPr lang="en-US" dirty="0" smtClean="0"/>
          </a:p>
          <a:p>
            <a:pPr algn="ctr">
              <a:buNone/>
            </a:pPr>
            <a:endParaRPr lang="en-US" dirty="0" smtClean="0"/>
          </a:p>
          <a:p>
            <a:pPr algn="ctr">
              <a:buNone/>
            </a:pPr>
            <a:r>
              <a:rPr lang="en-US" dirty="0" smtClean="0"/>
              <a:t>      Everett </a:t>
            </a:r>
            <a:r>
              <a:rPr lang="en-US" dirty="0" smtClean="0"/>
              <a:t>M. Rogers</a:t>
            </a:r>
            <a:endParaRPr lang="en-US" dirty="0"/>
          </a:p>
        </p:txBody>
      </p:sp>
      <p:cxnSp>
        <p:nvCxnSpPr>
          <p:cNvPr id="5" name="Straight Arrow Connector 4"/>
          <p:cNvCxnSpPr/>
          <p:nvPr/>
        </p:nvCxnSpPr>
        <p:spPr>
          <a:xfrm rot="5400000">
            <a:off x="4001294" y="4533106"/>
            <a:ext cx="838200" cy="15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55" presetClass="entr" presetSubtype="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2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par>
                          <p:cTn id="22" fill="hold">
                            <p:stCondLst>
                              <p:cond delay="1000"/>
                            </p:stCondLst>
                            <p:childTnLst>
                              <p:par>
                                <p:cTn id="23" presetID="55"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7467600" cy="1143000"/>
          </a:xfrm>
        </p:spPr>
        <p:txBody>
          <a:bodyPr/>
          <a:lstStyle/>
          <a:p>
            <a:pPr algn="ctr"/>
            <a:r>
              <a:rPr lang="en-US" b="1" dirty="0" smtClean="0">
                <a:solidFill>
                  <a:schemeClr val="accent3">
                    <a:lumMod val="60000"/>
                    <a:lumOff val="40000"/>
                  </a:schemeClr>
                </a:solidFill>
              </a:rPr>
              <a:t>Thank you!</a:t>
            </a:r>
            <a:endParaRPr lang="en-US" b="1" dirty="0">
              <a:solidFill>
                <a:schemeClr val="accent3">
                  <a:lumMod val="60000"/>
                  <a:lumOff val="40000"/>
                </a:schemeClr>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Change</a:t>
            </a:r>
            <a:endParaRPr lang="en-US" b="1" dirty="0"/>
          </a:p>
        </p:txBody>
      </p:sp>
      <p:sp>
        <p:nvSpPr>
          <p:cNvPr id="3" name="Content Placeholder 2"/>
          <p:cNvSpPr>
            <a:spLocks noGrp="1"/>
          </p:cNvSpPr>
          <p:nvPr>
            <p:ph sz="quarter" idx="1"/>
          </p:nvPr>
        </p:nvSpPr>
        <p:spPr/>
        <p:txBody>
          <a:bodyPr/>
          <a:lstStyle/>
          <a:p>
            <a:r>
              <a:rPr lang="en-US" dirty="0" smtClean="0"/>
              <a:t> Meaning:</a:t>
            </a:r>
          </a:p>
          <a:p>
            <a:pPr>
              <a:buNone/>
            </a:pPr>
            <a:endParaRPr lang="en-US" dirty="0" smtClean="0"/>
          </a:p>
          <a:p>
            <a:pPr algn="just">
              <a:buNone/>
            </a:pPr>
            <a:r>
              <a:rPr lang="en-US" dirty="0" smtClean="0"/>
              <a:t>1. An act or process through which something becomes different</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par>
                          <p:cTn id="13" fill="hold">
                            <p:stCondLst>
                              <p:cond delay="2500"/>
                            </p:stCondLst>
                            <p:childTnLst>
                              <p:par>
                                <p:cTn id="14" presetID="10" presetClass="entr" presetSubtype="0"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Development</a:t>
            </a:r>
            <a:endParaRPr lang="en-US" b="1" dirty="0"/>
          </a:p>
        </p:txBody>
      </p:sp>
      <p:sp>
        <p:nvSpPr>
          <p:cNvPr id="3" name="Content Placeholder 2"/>
          <p:cNvSpPr>
            <a:spLocks noGrp="1"/>
          </p:cNvSpPr>
          <p:nvPr>
            <p:ph sz="quarter" idx="1"/>
          </p:nvPr>
        </p:nvSpPr>
        <p:spPr/>
        <p:txBody>
          <a:bodyPr/>
          <a:lstStyle/>
          <a:p>
            <a:r>
              <a:rPr lang="en-US" dirty="0" smtClean="0"/>
              <a:t>Meaning: </a:t>
            </a:r>
          </a:p>
          <a:p>
            <a:pPr>
              <a:buNone/>
            </a:pPr>
            <a:endParaRPr lang="en-US" dirty="0" smtClean="0"/>
          </a:p>
          <a:p>
            <a:pPr marL="457200" indent="-457200" algn="just">
              <a:buNone/>
            </a:pPr>
            <a:r>
              <a:rPr lang="en-US" dirty="0" smtClean="0"/>
              <a:t>1.   The process of developing or being developed </a:t>
            </a:r>
          </a:p>
          <a:p>
            <a:pPr marL="457200" indent="-457200" algn="ctr">
              <a:buNone/>
            </a:pPr>
            <a:r>
              <a:rPr lang="en-US" b="1" dirty="0" smtClean="0">
                <a:solidFill>
                  <a:schemeClr val="accent1">
                    <a:lumMod val="75000"/>
                  </a:schemeClr>
                </a:solidFill>
              </a:rPr>
              <a:t>OR</a:t>
            </a:r>
          </a:p>
          <a:p>
            <a:pPr marL="457200" indent="-457200" algn="just">
              <a:buNone/>
            </a:pPr>
            <a:r>
              <a:rPr lang="en-US" dirty="0" smtClean="0"/>
              <a:t> 2.  An event constituting a new stage in a changing situation</a:t>
            </a:r>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par>
                          <p:cTn id="24" fill="hold">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 of development</a:t>
            </a:r>
            <a:endParaRPr lang="en-US" b="1" dirty="0"/>
          </a:p>
        </p:txBody>
      </p:sp>
      <p:sp>
        <p:nvSpPr>
          <p:cNvPr id="3" name="Content Placeholder 2"/>
          <p:cNvSpPr>
            <a:spLocks noGrp="1"/>
          </p:cNvSpPr>
          <p:nvPr>
            <p:ph sz="quarter" idx="1"/>
          </p:nvPr>
        </p:nvSpPr>
        <p:spPr/>
        <p:txBody>
          <a:bodyPr>
            <a:normAutofit/>
          </a:bodyPr>
          <a:lstStyle/>
          <a:p>
            <a:pPr algn="just"/>
            <a:r>
              <a:rPr lang="en-US" dirty="0" smtClean="0"/>
              <a:t> Development is a purposive change in a society to achieve what may be regarded as an improved state of socio-economic conditions</a:t>
            </a:r>
          </a:p>
          <a:p>
            <a:pPr lvl="1" algn="just"/>
            <a:r>
              <a:rPr lang="en-US" dirty="0" smtClean="0"/>
              <a:t> </a:t>
            </a:r>
            <a:r>
              <a:rPr lang="en-US" b="1" dirty="0" smtClean="0">
                <a:solidFill>
                  <a:schemeClr val="accent1">
                    <a:lumMod val="75000"/>
                  </a:schemeClr>
                </a:solidFill>
              </a:rPr>
              <a:t>Purposive</a:t>
            </a:r>
          </a:p>
          <a:p>
            <a:pPr lvl="1" algn="just"/>
            <a:r>
              <a:rPr lang="en-US" b="1" dirty="0" smtClean="0">
                <a:solidFill>
                  <a:schemeClr val="accent1">
                    <a:lumMod val="75000"/>
                  </a:schemeClr>
                </a:solidFill>
              </a:rPr>
              <a:t> </a:t>
            </a:r>
            <a:r>
              <a:rPr lang="en-US" b="1" dirty="0" smtClean="0">
                <a:solidFill>
                  <a:schemeClr val="accent1">
                    <a:lumMod val="75000"/>
                  </a:schemeClr>
                </a:solidFill>
              </a:rPr>
              <a:t>Improved state</a:t>
            </a:r>
          </a:p>
          <a:p>
            <a:pPr lvl="1" algn="just"/>
            <a:r>
              <a:rPr lang="en-US" b="1" dirty="0" smtClean="0">
                <a:solidFill>
                  <a:schemeClr val="accent1">
                    <a:lumMod val="75000"/>
                  </a:schemeClr>
                </a:solidFill>
              </a:rPr>
              <a:t> </a:t>
            </a:r>
            <a:r>
              <a:rPr lang="en-US" b="1" dirty="0" smtClean="0">
                <a:solidFill>
                  <a:schemeClr val="accent1">
                    <a:lumMod val="75000"/>
                  </a:schemeClr>
                </a:solidFill>
              </a:rPr>
              <a:t>S</a:t>
            </a:r>
            <a:r>
              <a:rPr lang="en-US" b="1" dirty="0" smtClean="0">
                <a:solidFill>
                  <a:schemeClr val="accent1">
                    <a:lumMod val="75000"/>
                  </a:schemeClr>
                </a:solidFill>
              </a:rPr>
              <a:t>ocio-economic conditions</a:t>
            </a:r>
            <a:endParaRPr lang="en-US" b="1" dirty="0" smtClean="0">
              <a:solidFill>
                <a:schemeClr val="accent1">
                  <a:lumMod val="75000"/>
                </a:schemeClr>
              </a:solidFill>
            </a:endParaRPr>
          </a:p>
          <a:p>
            <a:pPr algn="just"/>
            <a:endParaRPr lang="en-US" dirty="0" smtClean="0"/>
          </a:p>
          <a:p>
            <a:pPr algn="just"/>
            <a:r>
              <a:rPr lang="en-US" dirty="0" smtClean="0"/>
              <a:t> Modern western concept – roots back into ancient Greece</a:t>
            </a: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Timeline</a:t>
            </a:r>
            <a:endParaRPr lang="en-US" b="1" dirty="0"/>
          </a:p>
        </p:txBody>
      </p:sp>
      <p:sp>
        <p:nvSpPr>
          <p:cNvPr id="3" name="Content Placeholder 2"/>
          <p:cNvSpPr>
            <a:spLocks noGrp="1"/>
          </p:cNvSpPr>
          <p:nvPr>
            <p:ph sz="quarter" idx="1"/>
          </p:nvPr>
        </p:nvSpPr>
        <p:spPr/>
        <p:txBody>
          <a:bodyPr/>
          <a:lstStyle/>
          <a:p>
            <a:r>
              <a:rPr lang="en-US" dirty="0" smtClean="0"/>
              <a:t> </a:t>
            </a:r>
            <a:r>
              <a:rPr lang="en-US" b="1" dirty="0" smtClean="0"/>
              <a:t>15</a:t>
            </a:r>
            <a:r>
              <a:rPr lang="en-US" b="1" baseline="30000" dirty="0" smtClean="0"/>
              <a:t>th</a:t>
            </a:r>
            <a:r>
              <a:rPr lang="en-US" b="1" dirty="0" smtClean="0"/>
              <a:t> Century</a:t>
            </a:r>
          </a:p>
          <a:p>
            <a:endParaRPr lang="en-US" b="1" dirty="0" smtClean="0"/>
          </a:p>
          <a:p>
            <a:r>
              <a:rPr lang="en-US" b="1" dirty="0" smtClean="0"/>
              <a:t> </a:t>
            </a:r>
            <a:r>
              <a:rPr lang="en-US" dirty="0" smtClean="0"/>
              <a:t>Europe</a:t>
            </a:r>
          </a:p>
          <a:p>
            <a:r>
              <a:rPr lang="en-US" b="1" dirty="0" smtClean="0"/>
              <a:t> </a:t>
            </a:r>
            <a:r>
              <a:rPr lang="en-US" b="1" dirty="0" smtClean="0"/>
              <a:t>N</a:t>
            </a:r>
            <a:r>
              <a:rPr lang="en-US" dirty="0" smtClean="0"/>
              <a:t>ew </a:t>
            </a:r>
            <a:r>
              <a:rPr lang="en-US" dirty="0" smtClean="0"/>
              <a:t>pattern of change and economic relations</a:t>
            </a:r>
          </a:p>
          <a:p>
            <a:r>
              <a:rPr lang="en-US" dirty="0" smtClean="0"/>
              <a:t> Economic resources under exploration and colonization</a:t>
            </a: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par>
                          <p:cTn id="24" fill="hold">
                            <p:stCondLst>
                              <p:cond delay="40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lstStyle/>
          <a:p>
            <a:r>
              <a:rPr lang="en-US" dirty="0" smtClean="0"/>
              <a:t> </a:t>
            </a:r>
            <a:r>
              <a:rPr lang="en-US" b="1" dirty="0" smtClean="0"/>
              <a:t>19</a:t>
            </a:r>
            <a:r>
              <a:rPr lang="en-US" b="1" baseline="30000" dirty="0" smtClean="0"/>
              <a:t>th</a:t>
            </a:r>
            <a:r>
              <a:rPr lang="en-US" b="1" dirty="0" smtClean="0"/>
              <a:t> and Early 20</a:t>
            </a:r>
            <a:r>
              <a:rPr lang="en-US" b="1" baseline="30000" dirty="0" smtClean="0"/>
              <a:t>th</a:t>
            </a:r>
            <a:r>
              <a:rPr lang="en-US" b="1" dirty="0" smtClean="0"/>
              <a:t> Century</a:t>
            </a:r>
          </a:p>
          <a:p>
            <a:endParaRPr lang="en-US" b="1" dirty="0" smtClean="0"/>
          </a:p>
          <a:p>
            <a:r>
              <a:rPr lang="en-US" b="1" dirty="0" smtClean="0"/>
              <a:t> </a:t>
            </a:r>
            <a:r>
              <a:rPr lang="en-US" dirty="0" smtClean="0"/>
              <a:t>Secular Europe </a:t>
            </a:r>
            <a:endParaRPr lang="en-US" dirty="0" smtClean="0"/>
          </a:p>
          <a:p>
            <a:r>
              <a:rPr lang="en-US" dirty="0" smtClean="0"/>
              <a:t>UK</a:t>
            </a:r>
            <a:r>
              <a:rPr lang="en-US" dirty="0" smtClean="0"/>
              <a:t>, Netherlands, Germany, </a:t>
            </a:r>
            <a:r>
              <a:rPr lang="en-US" dirty="0" smtClean="0"/>
              <a:t> Switzerland</a:t>
            </a:r>
            <a:r>
              <a:rPr lang="en-US" dirty="0" smtClean="0"/>
              <a:t>, Spain, Austria and </a:t>
            </a:r>
            <a:r>
              <a:rPr lang="en-US" dirty="0" smtClean="0"/>
              <a:t>France</a:t>
            </a:r>
            <a:endParaRPr lang="en-US" dirty="0" smtClean="0"/>
          </a:p>
          <a:p>
            <a:r>
              <a:rPr lang="en-US" dirty="0" smtClean="0"/>
              <a:t> Possession of wealth derived from colonies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2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lstStyle/>
          <a:p>
            <a:r>
              <a:rPr lang="en-US" dirty="0" smtClean="0"/>
              <a:t> </a:t>
            </a:r>
            <a:r>
              <a:rPr lang="en-US" b="1" dirty="0" smtClean="0"/>
              <a:t>WWI and WWII</a:t>
            </a:r>
          </a:p>
          <a:p>
            <a:endParaRPr lang="en-US" b="1" dirty="0" smtClean="0"/>
          </a:p>
          <a:p>
            <a:r>
              <a:rPr lang="en-US" b="1" dirty="0" smtClean="0"/>
              <a:t> </a:t>
            </a:r>
            <a:r>
              <a:rPr lang="en-US" dirty="0" smtClean="0"/>
              <a:t>US as major world power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lstStyle/>
          <a:p>
            <a:r>
              <a:rPr lang="en-US" dirty="0" smtClean="0"/>
              <a:t> </a:t>
            </a:r>
            <a:r>
              <a:rPr lang="en-US" b="1" dirty="0" smtClean="0"/>
              <a:t>Post-War</a:t>
            </a:r>
          </a:p>
          <a:p>
            <a:endParaRPr lang="en-US" b="1" dirty="0" smtClean="0"/>
          </a:p>
          <a:p>
            <a:r>
              <a:rPr lang="en-US" b="1" dirty="0" smtClean="0"/>
              <a:t> </a:t>
            </a:r>
            <a:r>
              <a:rPr lang="en-US" dirty="0" smtClean="0"/>
              <a:t>Economic aspect</a:t>
            </a:r>
          </a:p>
          <a:p>
            <a:r>
              <a:rPr lang="en-US" dirty="0" smtClean="0"/>
              <a:t> Increase in GNP per capita income</a:t>
            </a:r>
          </a:p>
          <a:p>
            <a:r>
              <a:rPr lang="en-US" dirty="0" smtClean="0"/>
              <a:t> Agricultural and industrial production</a:t>
            </a: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par>
                          <p:cTn id="24" fill="hold">
                            <p:stCondLst>
                              <p:cond delay="40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lstStyle/>
          <a:p>
            <a:r>
              <a:rPr lang="en-US" dirty="0" smtClean="0"/>
              <a:t> </a:t>
            </a:r>
            <a:r>
              <a:rPr lang="en-US" b="1" dirty="0" smtClean="0"/>
              <a:t>New Concept</a:t>
            </a:r>
          </a:p>
          <a:p>
            <a:endParaRPr lang="en-US" b="1" dirty="0" smtClean="0"/>
          </a:p>
          <a:p>
            <a:r>
              <a:rPr lang="en-US" b="1" dirty="0" smtClean="0"/>
              <a:t> </a:t>
            </a:r>
            <a:r>
              <a:rPr lang="en-US" dirty="0" smtClean="0"/>
              <a:t>Positive change in life condition</a:t>
            </a:r>
          </a:p>
          <a:p>
            <a:r>
              <a:rPr lang="en-US" dirty="0" smtClean="0"/>
              <a:t> traditional, social and cultural setup</a:t>
            </a:r>
          </a:p>
          <a:p>
            <a:r>
              <a:rPr lang="en-US" dirty="0" smtClean="0"/>
              <a:t> Attitude</a:t>
            </a:r>
          </a:p>
          <a:p>
            <a:r>
              <a:rPr lang="en-US" dirty="0" smtClean="0"/>
              <a:t> behavior</a:t>
            </a: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par>
                          <p:cTn id="24" fill="hold">
                            <p:stCondLst>
                              <p:cond delay="40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par>
                          <p:cTn id="28" fill="hold">
                            <p:stCondLst>
                              <p:cond delay="600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254</TotalTime>
  <Words>306</Words>
  <Application>Microsoft Office PowerPoint</Application>
  <PresentationFormat>On-screen Show (4:3)</PresentationFormat>
  <Paragraphs>68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Oriel</vt:lpstr>
      <vt:lpstr>Basic concept of development</vt:lpstr>
      <vt:lpstr>Change</vt:lpstr>
      <vt:lpstr>Development</vt:lpstr>
      <vt:lpstr>Definition of development</vt:lpstr>
      <vt:lpstr>Timeline</vt:lpstr>
      <vt:lpstr>Continued….</vt:lpstr>
      <vt:lpstr>Continued…</vt:lpstr>
      <vt:lpstr>Continued…</vt:lpstr>
      <vt:lpstr>Continued…</vt:lpstr>
      <vt:lpstr>Continued…</vt:lpstr>
      <vt:lpstr>Definition</vt:lpstr>
      <vt:lpstr>Thank you!</vt:lpstr>
    </vt:vector>
  </TitlesOfParts>
  <Company>Olive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concept of development</dc:title>
  <dc:creator>Olive</dc:creator>
  <cp:lastModifiedBy>Olive</cp:lastModifiedBy>
  <cp:revision>37</cp:revision>
  <dcterms:created xsi:type="dcterms:W3CDTF">2020-10-05T08:16:59Z</dcterms:created>
  <dcterms:modified xsi:type="dcterms:W3CDTF">2020-10-11T18:30:32Z</dcterms:modified>
</cp:coreProperties>
</file>