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F88C-93B4-4D35-8AB6-9A50FEFD10F6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19B1-B681-439C-B4BE-75130FD59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ABORTIONS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INCIDENCE     15%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PSYCHOLOGICAL   ASPECT  OF  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8229600" cy="361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EXPULTION  OR  EXTRACTION  OF  A  FETUS  FROM    ITS     MOTHER      BEFORE       24 COMPLETED   WEEKS   OF   GESTATION    OR   AN   EMBRYO   WEIGHING   500gm    OR    LESS       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SPONTANEOUN  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CAUSES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FETAL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CHROMOSOMAL    ABNORMALITIES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NUMBER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TRISOMY     16    18    21(DAWN   SYNDROM)  47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MONOSOMY   (TURNER   SYNDROM)   45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TRIPLOIDY  69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STRUCTURE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PLACENTAL   CAUSES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MATERNAL   CAUSES</a:t>
            </a:r>
          </a:p>
          <a:p>
            <a:r>
              <a:rPr lang="en-US" sz="2800" dirty="0" smtClean="0"/>
              <a:t>UTERINE  ABNORMALITIES</a:t>
            </a:r>
          </a:p>
          <a:p>
            <a:r>
              <a:rPr lang="en-US" sz="2800" dirty="0" smtClean="0"/>
              <a:t>BICORNUATE   ,,SUBSEPTATE  ,CX    INCOMPETENCE</a:t>
            </a:r>
          </a:p>
          <a:p>
            <a:r>
              <a:rPr lang="en-US" sz="2800" dirty="0" smtClean="0"/>
              <a:t>INFECTION</a:t>
            </a:r>
          </a:p>
          <a:p>
            <a:r>
              <a:rPr lang="en-US" sz="2800" dirty="0" smtClean="0"/>
              <a:t>TORCH(  TOXOPLASMA  GONDI,  RUBELLA  ,CYTOMEGALO  VIRUS  ,HERPES)</a:t>
            </a:r>
          </a:p>
          <a:p>
            <a:r>
              <a:rPr lang="en-US" sz="2800" dirty="0" smtClean="0"/>
              <a:t>OTHERS</a:t>
            </a:r>
          </a:p>
          <a:p>
            <a:r>
              <a:rPr lang="en-US" sz="2000" dirty="0" smtClean="0"/>
              <a:t>CHRONIC   AILMENTS</a:t>
            </a:r>
          </a:p>
          <a:p>
            <a:r>
              <a:rPr lang="en-US" sz="2000" dirty="0" smtClean="0"/>
              <a:t>OVARIAN  CYSTECTOMY</a:t>
            </a:r>
          </a:p>
          <a:p>
            <a:r>
              <a:rPr lang="en-US" sz="2000" dirty="0" smtClean="0"/>
              <a:t>PERITONITIS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 Of  BLEEDING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924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P/V BLEEDING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ABDOMINAL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P/V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OUTCOME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THREATENEDABORTION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FHT =DATE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FRESH BLOOD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CERVICAL OS</a:t>
                      </a:r>
                      <a:r>
                        <a:rPr lang="en-US" baseline="0" dirty="0" smtClean="0"/>
                        <a:t>  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FHS=+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REESOLUTION,INEVITABLE,MISSE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INEVITABLE</a:t>
                      </a:r>
                      <a:r>
                        <a:rPr lang="en-US" baseline="0" dirty="0" smtClean="0"/>
                        <a:t>  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</a:t>
                      </a:r>
                      <a:r>
                        <a:rPr lang="en-US" baseline="0" dirty="0" smtClean="0"/>
                        <a:t>  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FHT=DATES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BLEEDING  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 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FHS   +        </a:t>
                      </a:r>
                      <a:r>
                        <a:rPr lang="en-US" baseline="0" dirty="0" smtClean="0"/>
                        <a:t>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EVACUATION   OF    UTEROUS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INCOMLETE  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  THAN    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POC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 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USS  =POC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  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  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USS=    EMPTY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MISSED  ABORTION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FHS___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“”””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12 WK=</a:t>
                      </a:r>
                      <a:r>
                        <a:rPr lang="en-US" baseline="0" dirty="0" smtClean="0"/>
                        <a:t>  E&amp;C</a:t>
                      </a:r>
                    </a:p>
                    <a:p>
                      <a:r>
                        <a:rPr lang="en-US" baseline="0" dirty="0" smtClean="0"/>
                        <a:t>&gt;12WK=   EXPULSION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humaira\Pictures\MP Navigator EX\2010_08_16\IMG.jpg"/>
          <p:cNvPicPr>
            <a:picLocks noChangeAspect="1" noChangeArrowheads="1"/>
          </p:cNvPicPr>
          <p:nvPr/>
        </p:nvPicPr>
        <p:blipFill>
          <a:blip r:embed="rId2" cstate="print"/>
          <a:srcRect l="19492" t="13333" r="10169" b="7778"/>
          <a:stretch>
            <a:fillRect/>
          </a:stretch>
        </p:blipFill>
        <p:spPr bwMode="auto">
          <a:xfrm>
            <a:off x="-76200" y="-457200"/>
            <a:ext cx="9220200" cy="7887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DIFFERENTION 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ECTOPIC  PREGNANCY</a:t>
            </a:r>
          </a:p>
          <a:p>
            <a:r>
              <a:rPr lang="en-US" dirty="0" smtClean="0"/>
              <a:t>HYDATIFORM  MOLE</a:t>
            </a:r>
          </a:p>
          <a:p>
            <a:r>
              <a:rPr lang="en-US" dirty="0" smtClean="0"/>
              <a:t>LOCAL  CAUSES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USS</a:t>
            </a:r>
          </a:p>
          <a:p>
            <a:r>
              <a:rPr lang="en-US" dirty="0" smtClean="0"/>
              <a:t>BLOOD  TESTS</a:t>
            </a:r>
          </a:p>
          <a:p>
            <a:r>
              <a:rPr lang="en-US" sz="2000" dirty="0" smtClean="0"/>
              <a:t>BLOOD   GROUP</a:t>
            </a:r>
          </a:p>
          <a:p>
            <a:r>
              <a:rPr lang="en-US" sz="2000" dirty="0" smtClean="0"/>
              <a:t>HB</a:t>
            </a:r>
          </a:p>
          <a:p>
            <a:r>
              <a:rPr lang="en-US" sz="2000" dirty="0" smtClean="0"/>
              <a:t>BSL</a:t>
            </a:r>
          </a:p>
          <a:p>
            <a:r>
              <a:rPr lang="en-US" sz="2000" dirty="0" smtClean="0"/>
              <a:t>HEPATITIS   SCREENING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HAEMRRHAGE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COAGLUPATHY</a:t>
            </a:r>
          </a:p>
          <a:p>
            <a:r>
              <a:rPr lang="en-US" dirty="0" smtClean="0"/>
              <a:t>RENAL  FAILURE</a:t>
            </a:r>
          </a:p>
          <a:p>
            <a:r>
              <a:rPr lang="en-US" dirty="0" smtClean="0"/>
              <a:t>COMPLICATION  OF T/M</a:t>
            </a:r>
          </a:p>
          <a:p>
            <a:r>
              <a:rPr lang="en-US" sz="2000" dirty="0" smtClean="0"/>
              <a:t>PERFORATION  OF  UTEROUS</a:t>
            </a:r>
          </a:p>
          <a:p>
            <a:r>
              <a:rPr lang="en-US" sz="2000" dirty="0" smtClean="0"/>
              <a:t>ASHERMAN   SYNDROM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207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ABORTIONS</vt:lpstr>
      <vt:lpstr>DEFINITION</vt:lpstr>
      <vt:lpstr>SPONTANEOUN  ABORTION</vt:lpstr>
      <vt:lpstr>Slide 4</vt:lpstr>
      <vt:lpstr>causes  Of  BLEEDING</vt:lpstr>
      <vt:lpstr>Slide 6</vt:lpstr>
      <vt:lpstr>DIFFERENTION  DIAGNOSIS</vt:lpstr>
      <vt:lpstr>INVESTIGATIONS</vt:lpstr>
      <vt:lpstr>COMPLICATION</vt:lpstr>
      <vt:lpstr>PSYCHOLOGICAL   ASPECT  OF   ABORTION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ABORTIONS</dc:title>
  <dc:creator>cs it</dc:creator>
  <cp:lastModifiedBy>humaira</cp:lastModifiedBy>
  <cp:revision>19</cp:revision>
  <dcterms:created xsi:type="dcterms:W3CDTF">2010-01-19T08:58:24Z</dcterms:created>
  <dcterms:modified xsi:type="dcterms:W3CDTF">2010-08-16T18:20:17Z</dcterms:modified>
</cp:coreProperties>
</file>