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1"/>
  </p:notesMasterIdLst>
  <p:sldIdLst>
    <p:sldId id="256" r:id="rId2"/>
    <p:sldId id="266" r:id="rId3"/>
    <p:sldId id="268" r:id="rId4"/>
    <p:sldId id="277" r:id="rId5"/>
    <p:sldId id="278" r:id="rId6"/>
    <p:sldId id="269" r:id="rId7"/>
    <p:sldId id="273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8301404-D876-4FA9-9859-EB43354FAF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B83674B-F150-4C3E-831A-26B553169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3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8301404-D876-4FA9-9859-EB43354FAF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B83674B-F150-4C3E-831A-26B553169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16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9F52C5D-9955-47A2-9EA6-38FEB66EF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218432-9C5A-4AD0-9E05-B7796597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36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Week </a:t>
            </a:r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23672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Multithreading </a:t>
            </a:r>
            <a:r>
              <a:rPr lang="en-US" altLang="en-US" dirty="0"/>
              <a:t>Models</a:t>
            </a:r>
          </a:p>
          <a:p>
            <a:r>
              <a:rPr lang="en-US" altLang="en-US" dirty="0"/>
              <a:t>Thread Libraries</a:t>
            </a:r>
          </a:p>
          <a:p>
            <a:r>
              <a:rPr lang="en-US" altLang="en-US" dirty="0" smtClean="0"/>
              <a:t>Threading Issues</a:t>
            </a:r>
          </a:p>
          <a:p>
            <a:r>
              <a:rPr lang="en-US" altLang="en-US" dirty="0" smtClean="0"/>
              <a:t>Process Synchronization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Background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Race Condition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The </a:t>
            </a:r>
            <a:r>
              <a:rPr lang="en-US" altLang="en-US" dirty="0"/>
              <a:t>Critical-Section Problem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Describe how the Windows and Linux operating systems represent threads</a:t>
            </a:r>
          </a:p>
          <a:p>
            <a:r>
              <a:rPr lang="en-US" altLang="en-US" dirty="0"/>
              <a:t>Design multithreaded applications using the </a:t>
            </a:r>
            <a:r>
              <a:rPr lang="en-US" altLang="en-US" dirty="0" err="1"/>
              <a:t>Pthreads</a:t>
            </a:r>
            <a:r>
              <a:rPr lang="en-US" altLang="en-US" dirty="0"/>
              <a:t>, Java, and Windows threading APIs</a:t>
            </a:r>
          </a:p>
          <a:p>
            <a:r>
              <a:rPr lang="en-US" altLang="en-US" dirty="0"/>
              <a:t>Describe the critical-section problem and illustrate a race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09D0E5E8-A027-43B0-871E-ED73DF85B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5713" y="130054"/>
            <a:ext cx="7485062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Thread Types</a:t>
            </a:r>
            <a:endParaRPr lang="en-US" altLang="en-US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EF26BE1-FCB0-440F-8834-E9B667D36D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4480" y="1154115"/>
            <a:ext cx="8456295" cy="157079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Threads can be </a:t>
            </a:r>
          </a:p>
          <a:p>
            <a:pPr lvl="1"/>
            <a:r>
              <a:rPr lang="en-US" altLang="en-US" b="1" i="1" dirty="0" smtClean="0"/>
              <a:t>User level threads</a:t>
            </a:r>
          </a:p>
          <a:p>
            <a:pPr lvl="1"/>
            <a:r>
              <a:rPr lang="en-US" altLang="en-US" b="1" i="1" dirty="0" smtClean="0"/>
              <a:t>Kernel Level Threads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616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09D0E5E8-A027-43B0-871E-ED73DF85B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5713" y="130054"/>
            <a:ext cx="7485062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Multithreading Models</a:t>
            </a:r>
            <a:endParaRPr lang="en-US" altLang="en-US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EF26BE1-FCB0-440F-8834-E9B667D36D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4480" y="1154115"/>
            <a:ext cx="8456295" cy="157079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Many-to-One</a:t>
            </a:r>
          </a:p>
          <a:p>
            <a:r>
              <a:rPr lang="en-US" altLang="en-US" dirty="0" smtClean="0"/>
              <a:t>One-to-One</a:t>
            </a:r>
          </a:p>
          <a:p>
            <a:r>
              <a:rPr lang="en-US" altLang="en-US" dirty="0" smtClean="0"/>
              <a:t>Many-to-Many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284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65761"/>
            <a:ext cx="10018713" cy="1106424"/>
          </a:xfrm>
        </p:spPr>
        <p:txBody>
          <a:bodyPr/>
          <a:lstStyle/>
          <a:p>
            <a:r>
              <a:rPr lang="en-US" dirty="0" smtClean="0"/>
              <a:t>Threading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64209"/>
            <a:ext cx="10018712" cy="2157984"/>
          </a:xfrm>
        </p:spPr>
        <p:txBody>
          <a:bodyPr/>
          <a:lstStyle/>
          <a:p>
            <a:pPr lvl="1"/>
            <a:r>
              <a:rPr lang="en-US" altLang="en-US" dirty="0" smtClean="0"/>
              <a:t>Threading issues  </a:t>
            </a:r>
          </a:p>
          <a:p>
            <a:pPr lvl="2"/>
            <a:r>
              <a:rPr lang="en-US" altLang="en-US" dirty="0" smtClean="0"/>
              <a:t>Process Creation</a:t>
            </a:r>
          </a:p>
          <a:p>
            <a:pPr lvl="2"/>
            <a:r>
              <a:rPr lang="en-US" altLang="en-US" dirty="0" smtClean="0"/>
              <a:t>Thread Cancellation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9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3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90CFA9-9E5C-4419-8C0A-3AE15BC75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4489" y="228601"/>
            <a:ext cx="62515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Threads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24CBB90-3DD4-48C6-830E-D5B680DA8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1" y="1246189"/>
            <a:ext cx="7370763" cy="3254375"/>
          </a:xfrm>
        </p:spPr>
        <p:txBody>
          <a:bodyPr/>
          <a:lstStyle/>
          <a:p>
            <a:r>
              <a:rPr lang="en-US" altLang="en-US" dirty="0" smtClean="0"/>
              <a:t>Why Synchronization?</a:t>
            </a:r>
          </a:p>
          <a:p>
            <a:r>
              <a:rPr lang="en-US" altLang="en-US" dirty="0" smtClean="0"/>
              <a:t>Race Condition</a:t>
            </a:r>
            <a:endParaRPr lang="en-US" altLang="en-US" dirty="0" smtClean="0"/>
          </a:p>
          <a:p>
            <a:r>
              <a:rPr lang="en-US" altLang="en-US" dirty="0" smtClean="0"/>
              <a:t>Critical Section Problem</a:t>
            </a:r>
          </a:p>
        </p:txBody>
      </p:sp>
    </p:spTree>
    <p:extLst>
      <p:ext uri="{BB962C8B-B14F-4D97-AF65-F5344CB8AC3E}">
        <p14:creationId xmlns:p14="http://schemas.microsoft.com/office/powerpoint/2010/main" val="379306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</a:t>
            </a:r>
            <a:r>
              <a:rPr lang="en-US" altLang="en-US" dirty="0" smtClean="0"/>
              <a:t>6 </a:t>
            </a:r>
            <a:r>
              <a:rPr lang="en-US" altLang="en-US" dirty="0" smtClean="0"/>
              <a:t>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101</TotalTime>
  <Words>103</Words>
  <Application>Microsoft Office PowerPoint</Application>
  <PresentationFormat>Widescreen</PresentationFormat>
  <Paragraphs>33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Parallax</vt:lpstr>
      <vt:lpstr>Week 4</vt:lpstr>
      <vt:lpstr>Lecture Contents</vt:lpstr>
      <vt:lpstr>Lecture Objectives</vt:lpstr>
      <vt:lpstr>Thread Types</vt:lpstr>
      <vt:lpstr>Multithreading Models</vt:lpstr>
      <vt:lpstr>Threading Issues</vt:lpstr>
      <vt:lpstr>Chapter 6</vt:lpstr>
      <vt:lpstr>Threads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11</cp:revision>
  <dcterms:created xsi:type="dcterms:W3CDTF">2020-04-19T14:49:46Z</dcterms:created>
  <dcterms:modified xsi:type="dcterms:W3CDTF">2020-04-19T16:32:01Z</dcterms:modified>
</cp:coreProperties>
</file>