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1"/>
  </p:notesMasterIdLst>
  <p:sldIdLst>
    <p:sldId id="256" r:id="rId2"/>
    <p:sldId id="266" r:id="rId3"/>
    <p:sldId id="268" r:id="rId4"/>
    <p:sldId id="277" r:id="rId5"/>
    <p:sldId id="278" r:id="rId6"/>
    <p:sldId id="269" r:id="rId7"/>
    <p:sldId id="273" r:id="rId8"/>
    <p:sldId id="272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7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51FFA-2752-46F3-8058-333CBED62F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63AEF-E46F-4079-BD36-04EB13E8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4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B8301404-D876-4FA9-9859-EB43354FAF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B83674B-F150-4C3E-831A-26B553169A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330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B8301404-D876-4FA9-9859-EB43354FAF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B83674B-F150-4C3E-831A-26B553169A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516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9F52C5D-9955-47A2-9EA6-38FEB66EF3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6218432-9C5A-4AD0-9E05-B77965972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736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37BB01D-B0D0-4671-8FE7-094A3CF416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49927E-475C-4CE6-A5F7-A2AEC03D2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 anchor="t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29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0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1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3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45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7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72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84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6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3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7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1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3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9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1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2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1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x.cs.yale.edu/avi/os-book/OS10/slide-dir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Week </a:t>
            </a:r>
            <a:r>
              <a:rPr lang="en-US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6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/>
              <a:t>Lecture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423672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Multithreading </a:t>
            </a:r>
            <a:r>
              <a:rPr lang="en-US" altLang="en-US" dirty="0"/>
              <a:t>Models</a:t>
            </a:r>
          </a:p>
          <a:p>
            <a:r>
              <a:rPr lang="en-US" altLang="en-US" dirty="0"/>
              <a:t>Thread Libraries</a:t>
            </a:r>
          </a:p>
          <a:p>
            <a:r>
              <a:rPr lang="en-US" altLang="en-US" dirty="0" smtClean="0"/>
              <a:t>Threading Issues</a:t>
            </a:r>
          </a:p>
          <a:p>
            <a:r>
              <a:rPr lang="en-US" altLang="en-US" dirty="0" smtClean="0"/>
              <a:t>Process Synchronization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/>
              <a:t>Background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Race Condition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The </a:t>
            </a:r>
            <a:r>
              <a:rPr lang="en-US" altLang="en-US" dirty="0"/>
              <a:t>Critical-Section Problem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2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3474719"/>
          </a:xfrm>
        </p:spPr>
        <p:txBody>
          <a:bodyPr>
            <a:normAutofit/>
          </a:bodyPr>
          <a:lstStyle/>
          <a:p>
            <a:r>
              <a:rPr lang="en-US" altLang="en-US" dirty="0"/>
              <a:t>Describe how the Windows and Linux operating systems represent threads</a:t>
            </a:r>
          </a:p>
          <a:p>
            <a:r>
              <a:rPr lang="en-US" altLang="en-US" dirty="0"/>
              <a:t>Design multithreaded applications using the </a:t>
            </a:r>
            <a:r>
              <a:rPr lang="en-US" altLang="en-US" dirty="0" err="1"/>
              <a:t>Pthreads</a:t>
            </a:r>
            <a:r>
              <a:rPr lang="en-US" altLang="en-US" dirty="0"/>
              <a:t>, Java, and Windows threading APIs</a:t>
            </a:r>
          </a:p>
          <a:p>
            <a:r>
              <a:rPr lang="en-US" altLang="en-US" dirty="0"/>
              <a:t>Describe the critical-section problem and illustrate a race condition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3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09D0E5E8-A027-43B0-871E-ED73DF85B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25713" y="130054"/>
            <a:ext cx="7485062" cy="57626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Thread Types</a:t>
            </a:r>
            <a:endParaRPr lang="en-US" altLang="en-US" dirty="0"/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2EF26BE1-FCB0-440F-8834-E9B667D36D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54480" y="1154115"/>
            <a:ext cx="8456295" cy="1570797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Threads can be </a:t>
            </a:r>
          </a:p>
          <a:p>
            <a:pPr lvl="1"/>
            <a:r>
              <a:rPr lang="en-US" altLang="en-US" b="1" i="1" dirty="0" smtClean="0"/>
              <a:t>User level threads</a:t>
            </a:r>
          </a:p>
          <a:p>
            <a:pPr lvl="1"/>
            <a:r>
              <a:rPr lang="en-US" altLang="en-US" b="1" i="1" dirty="0" smtClean="0"/>
              <a:t>Kernel Level Threads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16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09D0E5E8-A027-43B0-871E-ED73DF85B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25713" y="130054"/>
            <a:ext cx="7485062" cy="57626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Multithreading Models</a:t>
            </a:r>
            <a:endParaRPr lang="en-US" altLang="en-US" dirty="0"/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2EF26BE1-FCB0-440F-8834-E9B667D36D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54480" y="1154115"/>
            <a:ext cx="8456295" cy="1570797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Many-to-One</a:t>
            </a:r>
          </a:p>
          <a:p>
            <a:r>
              <a:rPr lang="en-US" altLang="en-US" dirty="0" smtClean="0"/>
              <a:t>One-to-One</a:t>
            </a:r>
          </a:p>
          <a:p>
            <a:r>
              <a:rPr lang="en-US" altLang="en-US" dirty="0" smtClean="0"/>
              <a:t>Many-to-Many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284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65761"/>
            <a:ext cx="10018713" cy="1106424"/>
          </a:xfrm>
        </p:spPr>
        <p:txBody>
          <a:bodyPr/>
          <a:lstStyle/>
          <a:p>
            <a:r>
              <a:rPr lang="en-US" dirty="0" smtClean="0"/>
              <a:t>Threading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664209"/>
            <a:ext cx="10018712" cy="2157984"/>
          </a:xfrm>
        </p:spPr>
        <p:txBody>
          <a:bodyPr/>
          <a:lstStyle/>
          <a:p>
            <a:pPr lvl="1"/>
            <a:r>
              <a:rPr lang="en-US" altLang="en-US" dirty="0" smtClean="0"/>
              <a:t>Threading issues  </a:t>
            </a:r>
          </a:p>
          <a:p>
            <a:pPr lvl="2"/>
            <a:r>
              <a:rPr lang="en-US" altLang="en-US" dirty="0" smtClean="0"/>
              <a:t>Process Creation</a:t>
            </a:r>
          </a:p>
          <a:p>
            <a:pPr lvl="2"/>
            <a:r>
              <a:rPr lang="en-US" altLang="en-US" dirty="0" smtClean="0"/>
              <a:t>Thread Cancellation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97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37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890CFA9-9E5C-4419-8C0A-3AE15BC75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84489" y="228601"/>
            <a:ext cx="6251575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Threads</a:t>
            </a:r>
            <a:endParaRPr lang="en-US" alt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24CBB90-3DD4-48C6-830E-D5B680DA8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30451" y="1246189"/>
            <a:ext cx="7370763" cy="3254375"/>
          </a:xfrm>
        </p:spPr>
        <p:txBody>
          <a:bodyPr/>
          <a:lstStyle/>
          <a:p>
            <a:r>
              <a:rPr lang="en-US" altLang="en-US" dirty="0" smtClean="0"/>
              <a:t>Why Synchronization?</a:t>
            </a:r>
          </a:p>
          <a:p>
            <a:r>
              <a:rPr lang="en-US" altLang="en-US" dirty="0" smtClean="0"/>
              <a:t>Race Condition</a:t>
            </a:r>
            <a:endParaRPr lang="en-US" altLang="en-US" dirty="0" smtClean="0"/>
          </a:p>
          <a:p>
            <a:r>
              <a:rPr lang="en-US" altLang="en-US" dirty="0" smtClean="0"/>
              <a:t>Critical Section Problem</a:t>
            </a:r>
          </a:p>
        </p:txBody>
      </p:sp>
    </p:spTree>
    <p:extLst>
      <p:ext uri="{BB962C8B-B14F-4D97-AF65-F5344CB8AC3E}">
        <p14:creationId xmlns:p14="http://schemas.microsoft.com/office/powerpoint/2010/main" val="3793060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76E12C-0A8F-49FF-8988-D53352F14B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3200"/>
            <a:ext cx="8034338" cy="5762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Lecture Material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002EA22-F1BB-4F36-8EAD-4A3CBBBFD93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4248" y="1179576"/>
            <a:ext cx="8531352" cy="4997387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Slides of chapter </a:t>
            </a:r>
            <a:r>
              <a:rPr lang="en-US" altLang="en-US" dirty="0" smtClean="0"/>
              <a:t>6 </a:t>
            </a:r>
            <a:r>
              <a:rPr lang="en-US" altLang="en-US" dirty="0" smtClean="0"/>
              <a:t>can be found from the given link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https://codex.cs.yale.edu/avi/os-book/OS10/slide-dir/index.html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4473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101</TotalTime>
  <Words>103</Words>
  <Application>Microsoft Office PowerPoint</Application>
  <PresentationFormat>Widescreen</PresentationFormat>
  <Paragraphs>33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Times New Roman</vt:lpstr>
      <vt:lpstr>Parallax</vt:lpstr>
      <vt:lpstr>Week 4</vt:lpstr>
      <vt:lpstr>Lecture Contents</vt:lpstr>
      <vt:lpstr>Lecture Objectives</vt:lpstr>
      <vt:lpstr>Thread Types</vt:lpstr>
      <vt:lpstr>Multithreading Models</vt:lpstr>
      <vt:lpstr>Threading Issues</vt:lpstr>
      <vt:lpstr>Chapter 6</vt:lpstr>
      <vt:lpstr>Threads</vt:lpstr>
      <vt:lpstr>Lecture Material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 1</dc:title>
  <dc:creator>HP</dc:creator>
  <cp:lastModifiedBy>HP</cp:lastModifiedBy>
  <cp:revision>11</cp:revision>
  <dcterms:created xsi:type="dcterms:W3CDTF">2020-04-19T14:49:46Z</dcterms:created>
  <dcterms:modified xsi:type="dcterms:W3CDTF">2020-04-19T16:32:01Z</dcterms:modified>
</cp:coreProperties>
</file>