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5" r:id="rId10"/>
    <p:sldId id="266" r:id="rId11"/>
    <p:sldId id="267" r:id="rId12"/>
    <p:sldId id="268" r:id="rId13"/>
    <p:sldId id="269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SXutz0pDL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Uv-printing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567267"/>
          </a:xfrm>
        </p:spPr>
        <p:txBody>
          <a:bodyPr/>
          <a:lstStyle/>
          <a:p>
            <a:r>
              <a:rPr lang="en-US" dirty="0" smtClean="0"/>
              <a:t>Unique Form Of Digital </a:t>
            </a:r>
            <a:r>
              <a:rPr lang="en-US" dirty="0" smtClean="0"/>
              <a:t>Printing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72467" y="4453468"/>
            <a:ext cx="3459168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presentation</a:t>
            </a:r>
          </a:p>
          <a:p>
            <a:r>
              <a:rPr lang="en-US" dirty="0" smtClean="0"/>
              <a:t>TANZEEL MAHMOOD</a:t>
            </a:r>
          </a:p>
          <a:p>
            <a:r>
              <a:rPr lang="en-US" dirty="0" smtClean="0"/>
              <a:t>ZUNAIR AHMAD </a:t>
            </a:r>
          </a:p>
          <a:p>
            <a:r>
              <a:rPr lang="en-US" dirty="0" smtClean="0"/>
              <a:t>MANZOOE ILAHI</a:t>
            </a:r>
          </a:p>
          <a:p>
            <a:r>
              <a:rPr lang="en-US" dirty="0" smtClean="0"/>
              <a:t>NOMAN KHALID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2" y="0"/>
            <a:ext cx="102924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2" y="1"/>
            <a:ext cx="1029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28" y="656492"/>
            <a:ext cx="10280671" cy="55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0338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360" y="2529840"/>
            <a:ext cx="766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furtherer studies</a:t>
            </a:r>
          </a:p>
          <a:p>
            <a:endParaRPr lang="en-US" sz="2400" dirty="0" smtClean="0">
              <a:hlinkClick r:id="rId2"/>
            </a:endParaRPr>
          </a:p>
          <a:p>
            <a:pPr algn="ctr"/>
            <a:r>
              <a:rPr lang="en-US" sz="2400" dirty="0" smtClean="0">
                <a:hlinkClick r:id="rId2"/>
              </a:rPr>
              <a:t> https://youtu.be/ZSXutz0pDL8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500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4696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The end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253889" y="5590735"/>
            <a:ext cx="368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4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453" y="1544320"/>
            <a:ext cx="9905998" cy="1905000"/>
          </a:xfrm>
        </p:spPr>
        <p:txBody>
          <a:bodyPr/>
          <a:lstStyle/>
          <a:p>
            <a:r>
              <a:rPr lang="en-US" dirty="0" smtClean="0"/>
              <a:t>What is uv-printing?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VU-printing stands for ultraviolent printing.</a:t>
            </a:r>
          </a:p>
          <a:p>
            <a:r>
              <a:rPr lang="en-US" dirty="0" smtClean="0"/>
              <a:t>A commercial type of printing that involves a special type of ink which dries out when exposed to ultraviolent 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33" y="1270000"/>
            <a:ext cx="9905998" cy="1905000"/>
          </a:xfrm>
        </p:spPr>
        <p:txBody>
          <a:bodyPr/>
          <a:lstStyle/>
          <a:p>
            <a:r>
              <a:rPr lang="en-US" dirty="0" smtClean="0"/>
              <a:t>process of uv-printing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wrapping material passes through substrate receiving wet ink that instantly dries out as soon as it receives uv-light</a:t>
            </a:r>
          </a:p>
          <a:p>
            <a:r>
              <a:rPr lang="en-US" dirty="0" smtClean="0"/>
              <a:t>IT is taken special care that ink  doesn’t seeps down or spread across the paper. As a consequence content is printed in a sharper look.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62100"/>
            <a:ext cx="9905998" cy="1905000"/>
          </a:xfrm>
        </p:spPr>
        <p:txBody>
          <a:bodyPr/>
          <a:lstStyle/>
          <a:p>
            <a:r>
              <a:rPr lang="en-US" dirty="0" smtClean="0"/>
              <a:t>Inventor of uv-printing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124201"/>
          </a:xfrm>
        </p:spPr>
        <p:txBody>
          <a:bodyPr/>
          <a:lstStyle/>
          <a:p>
            <a:r>
              <a:rPr lang="en-US" dirty="0" smtClean="0"/>
              <a:t>Michael caza</a:t>
            </a:r>
            <a:r>
              <a:rPr lang="en-US" dirty="0"/>
              <a:t> </a:t>
            </a:r>
            <a:r>
              <a:rPr lang="en-US" dirty="0" smtClean="0"/>
              <a:t>first introduced this technique into the market in mid-1990’s.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61999"/>
            <a:ext cx="9905998" cy="1905000"/>
          </a:xfrm>
        </p:spPr>
        <p:txBody>
          <a:bodyPr/>
          <a:lstStyle/>
          <a:p>
            <a:r>
              <a:rPr lang="en-US" dirty="0" smtClean="0"/>
              <a:t>Evolution on uv-printing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499359"/>
            <a:ext cx="9905998" cy="3124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of all mercury vapor lamps were used.  User’s could only look downside due to speed and depth of machine, but there was a drawback of this machine that it took a lot of time to heat up and vice versa.</a:t>
            </a:r>
          </a:p>
          <a:p>
            <a:r>
              <a:rPr lang="en-US" dirty="0" smtClean="0"/>
              <a:t>Comparing from the early ages of uv printing more compatible inks are invented; due to the diversity of raw material available at doorstep.</a:t>
            </a:r>
          </a:p>
          <a:p>
            <a:r>
              <a:rPr lang="en-US" dirty="0" smtClean="0"/>
              <a:t>Improvement includes improvement in the versatility of Uv-inks that includes improvement in monomers, digomers and photo initiators  which the ink will adhere.</a:t>
            </a:r>
          </a:p>
          <a:p>
            <a:r>
              <a:rPr lang="en-US" dirty="0" smtClean="0"/>
              <a:t>Most wide format printers can now print on anything these days. Uv-printing is the dominant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63879"/>
            <a:ext cx="9905998" cy="1905000"/>
          </a:xfrm>
        </p:spPr>
        <p:txBody>
          <a:bodyPr/>
          <a:lstStyle/>
          <a:p>
            <a:r>
              <a:rPr lang="en-US" dirty="0" smtClean="0"/>
              <a:t>Usage of uv-printing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01239"/>
            <a:ext cx="9905998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Due to its absorption theme, UV-printing can be used comfortably on a wide range of substrate such as fabric, canvas, glass, wood, plastic, p.v.c, aluminum polystyrene and more.</a:t>
            </a:r>
          </a:p>
          <a:p>
            <a:r>
              <a:rPr lang="en-US" dirty="0" smtClean="0"/>
              <a:t>Uv-printing is beneficially used in making good quality printing banners. It is often used at displays, billboards and proportional clothing as well.</a:t>
            </a:r>
          </a:p>
          <a:p>
            <a:r>
              <a:rPr lang="en-US" dirty="0" smtClean="0"/>
              <a:t>In the past, it was limited to paper, card and acrylics but new technology has enabled to print ink directly onto metals and ceramics tiles.</a:t>
            </a:r>
          </a:p>
          <a:p>
            <a:r>
              <a:rPr lang="en-US" dirty="0" smtClean="0"/>
              <a:t>It can be applied to anything, from clothing, home décor, instruments and cars too.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714499"/>
            <a:ext cx="9905998" cy="1905000"/>
          </a:xfrm>
        </p:spPr>
        <p:txBody>
          <a:bodyPr/>
          <a:lstStyle/>
          <a:p>
            <a:r>
              <a:rPr lang="en-US" dirty="0" smtClean="0"/>
              <a:t>Why it is superior?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7398"/>
            <a:ext cx="9905998" cy="3124201"/>
          </a:xfrm>
        </p:spPr>
        <p:txBody>
          <a:bodyPr/>
          <a:lstStyle/>
          <a:p>
            <a:r>
              <a:rPr lang="en-US" dirty="0" smtClean="0"/>
              <a:t>Faster, weather resistant as well as air resistant.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5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8890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1" y="-22676"/>
            <a:ext cx="7351150" cy="68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137</TotalTime>
  <Words>360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Uv-printing</vt:lpstr>
      <vt:lpstr>What is uv-printing?</vt:lpstr>
      <vt:lpstr>process of uv-printing</vt:lpstr>
      <vt:lpstr>Inventor of uv-printing</vt:lpstr>
      <vt:lpstr>Evolution on uv-printing</vt:lpstr>
      <vt:lpstr>Usage of uv-printing</vt:lpstr>
      <vt:lpstr>Why it is superior?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Uv-printing</dc:title>
  <dc:creator>tanzeel mahmood</dc:creator>
  <cp:lastModifiedBy>tanzeel mahmood</cp:lastModifiedBy>
  <cp:revision>11</cp:revision>
  <dcterms:created xsi:type="dcterms:W3CDTF">2020-03-29T16:12:23Z</dcterms:created>
  <dcterms:modified xsi:type="dcterms:W3CDTF">2020-04-02T10:11:30Z</dcterms:modified>
</cp:coreProperties>
</file>