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94"/>
  </p:notesMasterIdLst>
  <p:handoutMasterIdLst>
    <p:handoutMasterId r:id="rId95"/>
  </p:handoutMasterIdLst>
  <p:sldIdLst>
    <p:sldId id="305" r:id="rId5"/>
    <p:sldId id="2487" r:id="rId6"/>
    <p:sldId id="2488" r:id="rId7"/>
    <p:sldId id="291" r:id="rId8"/>
    <p:sldId id="301" r:id="rId9"/>
    <p:sldId id="306" r:id="rId10"/>
    <p:sldId id="266" r:id="rId11"/>
    <p:sldId id="302" r:id="rId12"/>
    <p:sldId id="2489" r:id="rId13"/>
    <p:sldId id="297" r:id="rId14"/>
    <p:sldId id="289" r:id="rId15"/>
    <p:sldId id="261" r:id="rId16"/>
    <p:sldId id="292" r:id="rId17"/>
    <p:sldId id="262" r:id="rId18"/>
    <p:sldId id="294" r:id="rId19"/>
    <p:sldId id="293" r:id="rId20"/>
    <p:sldId id="298" r:id="rId21"/>
    <p:sldId id="312" r:id="rId22"/>
    <p:sldId id="295" r:id="rId23"/>
    <p:sldId id="265" r:id="rId24"/>
    <p:sldId id="313" r:id="rId25"/>
    <p:sldId id="296" r:id="rId26"/>
    <p:sldId id="267" r:id="rId27"/>
    <p:sldId id="268" r:id="rId28"/>
    <p:sldId id="269" r:id="rId29"/>
    <p:sldId id="270" r:id="rId30"/>
    <p:sldId id="271" r:id="rId31"/>
    <p:sldId id="272" r:id="rId32"/>
    <p:sldId id="274" r:id="rId33"/>
    <p:sldId id="275" r:id="rId34"/>
    <p:sldId id="273" r:id="rId35"/>
    <p:sldId id="276" r:id="rId36"/>
    <p:sldId id="277" r:id="rId37"/>
    <p:sldId id="278" r:id="rId38"/>
    <p:sldId id="279" r:id="rId39"/>
    <p:sldId id="280" r:id="rId40"/>
    <p:sldId id="281" r:id="rId41"/>
    <p:sldId id="282" r:id="rId42"/>
    <p:sldId id="284" r:id="rId43"/>
    <p:sldId id="285" r:id="rId44"/>
    <p:sldId id="287" r:id="rId45"/>
    <p:sldId id="286" r:id="rId46"/>
    <p:sldId id="308" r:id="rId47"/>
    <p:sldId id="309" r:id="rId48"/>
    <p:sldId id="263" r:id="rId49"/>
    <p:sldId id="288" r:id="rId50"/>
    <p:sldId id="264" r:id="rId51"/>
    <p:sldId id="299" r:id="rId52"/>
    <p:sldId id="300" r:id="rId53"/>
    <p:sldId id="315" r:id="rId54"/>
    <p:sldId id="2439" r:id="rId55"/>
    <p:sldId id="2442" r:id="rId56"/>
    <p:sldId id="2448" r:id="rId57"/>
    <p:sldId id="2441" r:id="rId58"/>
    <p:sldId id="2443" r:id="rId59"/>
    <p:sldId id="2444" r:id="rId60"/>
    <p:sldId id="2445" r:id="rId61"/>
    <p:sldId id="2446" r:id="rId62"/>
    <p:sldId id="2462" r:id="rId63"/>
    <p:sldId id="2463" r:id="rId64"/>
    <p:sldId id="2464" r:id="rId65"/>
    <p:sldId id="259" r:id="rId66"/>
    <p:sldId id="2452" r:id="rId67"/>
    <p:sldId id="2465" r:id="rId68"/>
    <p:sldId id="2454" r:id="rId69"/>
    <p:sldId id="2466" r:id="rId70"/>
    <p:sldId id="2467" r:id="rId71"/>
    <p:sldId id="2455" r:id="rId72"/>
    <p:sldId id="2458" r:id="rId73"/>
    <p:sldId id="2453" r:id="rId74"/>
    <p:sldId id="2469" r:id="rId75"/>
    <p:sldId id="2470" r:id="rId76"/>
    <p:sldId id="2471" r:id="rId77"/>
    <p:sldId id="260" r:id="rId78"/>
    <p:sldId id="2456" r:id="rId79"/>
    <p:sldId id="2457" r:id="rId80"/>
    <p:sldId id="2472" r:id="rId81"/>
    <p:sldId id="2473" r:id="rId82"/>
    <p:sldId id="2474" r:id="rId83"/>
    <p:sldId id="2475" r:id="rId84"/>
    <p:sldId id="2477" r:id="rId85"/>
    <p:sldId id="2478" r:id="rId86"/>
    <p:sldId id="2479" r:id="rId87"/>
    <p:sldId id="2481" r:id="rId88"/>
    <p:sldId id="2482" r:id="rId89"/>
    <p:sldId id="2483" r:id="rId90"/>
    <p:sldId id="2484" r:id="rId91"/>
    <p:sldId id="2485" r:id="rId92"/>
    <p:sldId id="2486" r:id="rId9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3F52"/>
    <a:srgbClr val="CC9900"/>
    <a:srgbClr val="2C2153"/>
    <a:srgbClr val="898989"/>
    <a:srgbClr val="2F3342"/>
    <a:srgbClr val="E99757"/>
    <a:srgbClr val="0102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584" autoAdjust="0"/>
  </p:normalViewPr>
  <p:slideViewPr>
    <p:cSldViewPr snapToGrid="0">
      <p:cViewPr>
        <p:scale>
          <a:sx n="75" d="100"/>
          <a:sy n="75" d="100"/>
        </p:scale>
        <p:origin x="540" y="-30"/>
      </p:cViewPr>
      <p:guideLst>
        <p:guide orient="horz" pos="2160"/>
        <p:guide pos="3840"/>
      </p:guideLst>
    </p:cSldViewPr>
  </p:slideViewPr>
  <p:notesTextViewPr>
    <p:cViewPr>
      <p:scale>
        <a:sx n="1" d="1"/>
        <a:sy n="1" d="1"/>
      </p:scale>
      <p:origin x="0" y="0"/>
    </p:cViewPr>
  </p:notesTextViewPr>
  <p:notesViewPr>
    <p:cSldViewPr snapToGrid="0">
      <p:cViewPr varScale="1">
        <p:scale>
          <a:sx n="60" d="100"/>
          <a:sy n="60" d="100"/>
        </p:scale>
        <p:origin x="3187"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slide" Target="slides/slide85.xml"/><Relationship Id="rId97"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handoutMaster" Target="handoutMasters/handout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notesMaster" Target="notesMasters/notesMaster1.xml"/><Relationship Id="rId9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F97DFCF-F890-A143-9133-C8B65C9B01E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FE2C281-2434-D94F-B4BD-BA3CD4DB844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66D5B4E-BF3E-3B45-A4BA-D6C3B92870D7}" type="datetimeFigureOut">
              <a:rPr lang="en-US" smtClean="0"/>
              <a:t>4/26/2020</a:t>
            </a:fld>
            <a:endParaRPr lang="en-US" dirty="0"/>
          </a:p>
        </p:txBody>
      </p:sp>
      <p:sp>
        <p:nvSpPr>
          <p:cNvPr id="4" name="Footer Placeholder 3">
            <a:extLst>
              <a:ext uri="{FF2B5EF4-FFF2-40B4-BE49-F238E27FC236}">
                <a16:creationId xmlns:a16="http://schemas.microsoft.com/office/drawing/2014/main" id="{5C17CBFA-633D-5540-AFAA-BE1F495EC62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26B5631-D714-AD41-853B-A883ADC344D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65AE8BC-2AB3-9E4C-9797-2A6F8A74C74E}" type="slidenum">
              <a:rPr lang="en-US" smtClean="0"/>
              <a:t>‹#›</a:t>
            </a:fld>
            <a:endParaRPr lang="en-US" dirty="0"/>
          </a:p>
        </p:txBody>
      </p:sp>
    </p:spTree>
    <p:extLst>
      <p:ext uri="{BB962C8B-B14F-4D97-AF65-F5344CB8AC3E}">
        <p14:creationId xmlns:p14="http://schemas.microsoft.com/office/powerpoint/2010/main" val="42739870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A8621B-8C8E-49BA-8772-41D0FE75A082}" type="datetimeFigureOut">
              <a:rPr lang="en-US" smtClean="0"/>
              <a:t>4/26/2020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8B34ED-4CDD-41C9-90F7-D768D5559A6F}" type="slidenum">
              <a:rPr lang="en-US" smtClean="0"/>
              <a:t>‹#›</a:t>
            </a:fld>
            <a:endParaRPr lang="en-US" dirty="0"/>
          </a:p>
        </p:txBody>
      </p:sp>
    </p:spTree>
    <p:extLst>
      <p:ext uri="{BB962C8B-B14F-4D97-AF65-F5344CB8AC3E}">
        <p14:creationId xmlns:p14="http://schemas.microsoft.com/office/powerpoint/2010/main" val="4225970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8B34ED-4CDD-41C9-90F7-D768D5559A6F}" type="slidenum">
              <a:rPr lang="en-US" smtClean="0"/>
              <a:t>74</a:t>
            </a:fld>
            <a:endParaRPr lang="en-US" dirty="0"/>
          </a:p>
        </p:txBody>
      </p:sp>
    </p:spTree>
    <p:extLst>
      <p:ext uri="{BB962C8B-B14F-4D97-AF65-F5344CB8AC3E}">
        <p14:creationId xmlns:p14="http://schemas.microsoft.com/office/powerpoint/2010/main" val="1360010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8B34ED-4CDD-41C9-90F7-D768D5559A6F}" type="slidenum">
              <a:rPr lang="en-US" smtClean="0"/>
              <a:t>75</a:t>
            </a:fld>
            <a:endParaRPr lang="en-US" dirty="0"/>
          </a:p>
        </p:txBody>
      </p:sp>
    </p:spTree>
    <p:extLst>
      <p:ext uri="{BB962C8B-B14F-4D97-AF65-F5344CB8AC3E}">
        <p14:creationId xmlns:p14="http://schemas.microsoft.com/office/powerpoint/2010/main" val="175791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8B34ED-4CDD-41C9-90F7-D768D5559A6F}" type="slidenum">
              <a:rPr lang="en-US" smtClean="0"/>
              <a:t>76</a:t>
            </a:fld>
            <a:endParaRPr lang="en-US" dirty="0"/>
          </a:p>
        </p:txBody>
      </p:sp>
    </p:spTree>
    <p:extLst>
      <p:ext uri="{BB962C8B-B14F-4D97-AF65-F5344CB8AC3E}">
        <p14:creationId xmlns:p14="http://schemas.microsoft.com/office/powerpoint/2010/main" val="2927762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ubtitle, and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2A27944-63F0-4B2F-AD45-448C6DF71C85}"/>
              </a:ext>
            </a:extLst>
          </p:cNvPr>
          <p:cNvSpPr>
            <a:spLocks noGrp="1"/>
          </p:cNvSpPr>
          <p:nvPr>
            <p:ph type="ftr" sz="quarter" idx="11"/>
          </p:nvPr>
        </p:nvSpPr>
        <p:spPr/>
        <p:txBody>
          <a:bodyPr/>
          <a:lstStyle/>
          <a:p>
            <a:r>
              <a:rPr lang="en-US" dirty="0"/>
              <a:t>Add a footer</a:t>
            </a:r>
          </a:p>
        </p:txBody>
      </p:sp>
      <p:sp>
        <p:nvSpPr>
          <p:cNvPr id="6" name="Slide Number Placeholder 5">
            <a:extLst>
              <a:ext uri="{FF2B5EF4-FFF2-40B4-BE49-F238E27FC236}">
                <a16:creationId xmlns:a16="http://schemas.microsoft.com/office/drawing/2014/main" id="{AF5DAC0D-26BC-4E19-94BF-7F158080FB62}"/>
              </a:ext>
            </a:extLst>
          </p:cNvPr>
          <p:cNvSpPr>
            <a:spLocks noGrp="1"/>
          </p:cNvSpPr>
          <p:nvPr>
            <p:ph type="sldNum" sz="quarter" idx="12"/>
          </p:nvPr>
        </p:nvSpPr>
        <p:spPr/>
        <p:txBody>
          <a:bodyPr/>
          <a:lstStyle/>
          <a:p>
            <a:fld id="{8C2E478F-E849-4A8C-AF1F-CBCC78A7CBFA}" type="slidenum">
              <a:rPr lang="en-US" smtClean="0"/>
              <a:t>‹#›</a:t>
            </a:fld>
            <a:endParaRPr lang="en-US" dirty="0"/>
          </a:p>
        </p:txBody>
      </p:sp>
      <p:sp>
        <p:nvSpPr>
          <p:cNvPr id="2" name="Title 1">
            <a:extLst>
              <a:ext uri="{FF2B5EF4-FFF2-40B4-BE49-F238E27FC236}">
                <a16:creationId xmlns:a16="http://schemas.microsoft.com/office/drawing/2014/main" id="{2C63BDE4-1CD0-AC4C-A2A9-C858427B0E20}"/>
              </a:ext>
            </a:extLst>
          </p:cNvPr>
          <p:cNvSpPr>
            <a:spLocks noGrp="1"/>
          </p:cNvSpPr>
          <p:nvPr>
            <p:ph type="title" hasCustomPrompt="1"/>
          </p:nvPr>
        </p:nvSpPr>
        <p:spPr/>
        <p:txBody>
          <a:bodyPr/>
          <a:lstStyle>
            <a:lvl1pPr>
              <a:lnSpc>
                <a:spcPct val="100000"/>
              </a:lnSpc>
              <a:defRPr/>
            </a:lvl1pPr>
          </a:lstStyle>
          <a:p>
            <a:r>
              <a:rPr lang="en-US" dirty="0"/>
              <a:t>CLICK TO EDIT MASTER TITLE STYLE</a:t>
            </a:r>
          </a:p>
        </p:txBody>
      </p:sp>
      <p:sp>
        <p:nvSpPr>
          <p:cNvPr id="8" name="Text Placeholder 2">
            <a:extLst>
              <a:ext uri="{FF2B5EF4-FFF2-40B4-BE49-F238E27FC236}">
                <a16:creationId xmlns:a16="http://schemas.microsoft.com/office/drawing/2014/main" id="{67265051-1E5A-D844-BA21-383315517276}"/>
              </a:ext>
            </a:extLst>
          </p:cNvPr>
          <p:cNvSpPr>
            <a:spLocks noGrp="1"/>
          </p:cNvSpPr>
          <p:nvPr>
            <p:ph idx="1"/>
          </p:nvPr>
        </p:nvSpPr>
        <p:spPr>
          <a:xfrm>
            <a:off x="594519" y="1690117"/>
            <a:ext cx="10989920" cy="4486845"/>
          </a:xfrm>
          <a:prstGeom prst="rect">
            <a:avLst/>
          </a:prstGeom>
        </p:spPr>
        <p:txBody>
          <a:bodyPr vert="horz" lIns="91440" tIns="45720" rIns="91440" bIns="45720" rtlCol="0">
            <a:normAutofit/>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5">
            <a:extLst>
              <a:ext uri="{FF2B5EF4-FFF2-40B4-BE49-F238E27FC236}">
                <a16:creationId xmlns:a16="http://schemas.microsoft.com/office/drawing/2014/main" id="{2914F6FF-E574-0340-AD3E-E6747297E034}"/>
              </a:ext>
            </a:extLst>
          </p:cNvPr>
          <p:cNvSpPr>
            <a:spLocks noGrp="1"/>
          </p:cNvSpPr>
          <p:nvPr>
            <p:ph type="body" sz="quarter" idx="32" hasCustomPrompt="1"/>
          </p:nvPr>
        </p:nvSpPr>
        <p:spPr>
          <a:xfrm>
            <a:off x="594519" y="1262642"/>
            <a:ext cx="11002962" cy="353872"/>
          </a:xfrm>
        </p:spPr>
        <p:txBody>
          <a:bodyPr anchor="ctr">
            <a:noAutofit/>
          </a:bodyPr>
          <a:lstStyle>
            <a:lvl1pPr marL="0" indent="0" algn="ctr">
              <a:lnSpc>
                <a:spcPct val="100000"/>
              </a:lnSpc>
              <a:buNone/>
              <a:defRPr sz="2000" spc="600">
                <a:solidFill>
                  <a:srgbClr val="898989"/>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Tree>
    <p:extLst>
      <p:ext uri="{BB962C8B-B14F-4D97-AF65-F5344CB8AC3E}">
        <p14:creationId xmlns:p14="http://schemas.microsoft.com/office/powerpoint/2010/main" val="1535182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2A27944-63F0-4B2F-AD45-448C6DF71C85}"/>
              </a:ext>
            </a:extLst>
          </p:cNvPr>
          <p:cNvSpPr>
            <a:spLocks noGrp="1"/>
          </p:cNvSpPr>
          <p:nvPr>
            <p:ph type="ftr" sz="quarter" idx="11"/>
          </p:nvPr>
        </p:nvSpPr>
        <p:spPr/>
        <p:txBody>
          <a:bodyPr/>
          <a:lstStyle/>
          <a:p>
            <a:r>
              <a:rPr lang="en-US" dirty="0"/>
              <a:t>Add a footer</a:t>
            </a:r>
          </a:p>
        </p:txBody>
      </p:sp>
      <p:sp>
        <p:nvSpPr>
          <p:cNvPr id="6" name="Slide Number Placeholder 5">
            <a:extLst>
              <a:ext uri="{FF2B5EF4-FFF2-40B4-BE49-F238E27FC236}">
                <a16:creationId xmlns:a16="http://schemas.microsoft.com/office/drawing/2014/main" id="{AF5DAC0D-26BC-4E19-94BF-7F158080FB62}"/>
              </a:ext>
            </a:extLst>
          </p:cNvPr>
          <p:cNvSpPr>
            <a:spLocks noGrp="1"/>
          </p:cNvSpPr>
          <p:nvPr>
            <p:ph type="sldNum" sz="quarter" idx="12"/>
          </p:nvPr>
        </p:nvSpPr>
        <p:spPr/>
        <p:txBody>
          <a:bodyPr/>
          <a:lstStyle/>
          <a:p>
            <a:fld id="{8C2E478F-E849-4A8C-AF1F-CBCC78A7CBFA}" type="slidenum">
              <a:rPr lang="en-US" smtClean="0"/>
              <a:t>‹#›</a:t>
            </a:fld>
            <a:endParaRPr lang="en-US" dirty="0"/>
          </a:p>
        </p:txBody>
      </p:sp>
      <p:sp>
        <p:nvSpPr>
          <p:cNvPr id="2" name="Title 1">
            <a:extLst>
              <a:ext uri="{FF2B5EF4-FFF2-40B4-BE49-F238E27FC236}">
                <a16:creationId xmlns:a16="http://schemas.microsoft.com/office/drawing/2014/main" id="{2C63BDE4-1CD0-AC4C-A2A9-C858427B0E20}"/>
              </a:ext>
            </a:extLst>
          </p:cNvPr>
          <p:cNvSpPr>
            <a:spLocks noGrp="1"/>
          </p:cNvSpPr>
          <p:nvPr>
            <p:ph type="title" hasCustomPrompt="1"/>
          </p:nvPr>
        </p:nvSpPr>
        <p:spPr/>
        <p:txBody>
          <a:bodyPr/>
          <a:lstStyle>
            <a:lvl1pPr>
              <a:lnSpc>
                <a:spcPct val="100000"/>
              </a:lnSpc>
              <a:defRPr/>
            </a:lvl1pPr>
          </a:lstStyle>
          <a:p>
            <a:r>
              <a:rPr lang="en-US" dirty="0"/>
              <a:t>CLICK TO EDIT MASTER TITLE STYLE</a:t>
            </a:r>
          </a:p>
        </p:txBody>
      </p:sp>
      <p:sp>
        <p:nvSpPr>
          <p:cNvPr id="8" name="Text Placeholder 2">
            <a:extLst>
              <a:ext uri="{FF2B5EF4-FFF2-40B4-BE49-F238E27FC236}">
                <a16:creationId xmlns:a16="http://schemas.microsoft.com/office/drawing/2014/main" id="{67265051-1E5A-D844-BA21-383315517276}"/>
              </a:ext>
            </a:extLst>
          </p:cNvPr>
          <p:cNvSpPr>
            <a:spLocks noGrp="1"/>
          </p:cNvSpPr>
          <p:nvPr>
            <p:ph idx="1"/>
          </p:nvPr>
        </p:nvSpPr>
        <p:spPr>
          <a:xfrm>
            <a:off x="594519" y="1690117"/>
            <a:ext cx="10989920" cy="4486845"/>
          </a:xfrm>
          <a:prstGeom prst="rect">
            <a:avLst/>
          </a:prstGeom>
        </p:spPr>
        <p:txBody>
          <a:bodyPr vert="horz" lIns="91440" tIns="45720" rIns="91440" bIns="45720" rtlCol="0">
            <a:normAutofit/>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629689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1CCD8B1-7DA9-46E5-8EC4-7B1E0D7E9B20}"/>
              </a:ext>
            </a:extLst>
          </p:cNvPr>
          <p:cNvSpPr/>
          <p:nvPr userDrawn="1"/>
        </p:nvSpPr>
        <p:spPr>
          <a:xfrm>
            <a:off x="6084094" y="1189038"/>
            <a:ext cx="6107906" cy="5668962"/>
          </a:xfrm>
          <a:prstGeom prst="rect">
            <a:avLst/>
          </a:prstGeom>
          <a:gradFill>
            <a:gsLst>
              <a:gs pos="0">
                <a:srgbClr val="01023B">
                  <a:alpha val="80000"/>
                </a:srgbClr>
              </a:gs>
              <a:gs pos="100000">
                <a:srgbClr val="E99757">
                  <a:lumMod val="97000"/>
                  <a:lumOff val="3000"/>
                  <a:alpha val="80000"/>
                </a:srgbClr>
              </a:gs>
              <a:gs pos="50000">
                <a:srgbClr val="A53F52">
                  <a:alpha val="8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0E18C59-4654-4610-A461-4DAD6B9AA844}"/>
              </a:ext>
            </a:extLst>
          </p:cNvPr>
          <p:cNvSpPr/>
          <p:nvPr userDrawn="1"/>
        </p:nvSpPr>
        <p:spPr>
          <a:xfrm>
            <a:off x="0" y="1189038"/>
            <a:ext cx="6096000" cy="5668962"/>
          </a:xfrm>
          <a:prstGeom prst="rect">
            <a:avLst/>
          </a:prstGeom>
          <a:solidFill>
            <a:srgbClr val="2F3342"/>
          </a:solidFill>
          <a:ln>
            <a:noFill/>
          </a:ln>
          <a:effectLst>
            <a:innerShdw blurRad="254000" dist="127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4E289BF-FC60-4B0A-9338-19DFADB75B3E}"/>
              </a:ext>
            </a:extLst>
          </p:cNvPr>
          <p:cNvSpPr>
            <a:spLocks noGrp="1"/>
          </p:cNvSpPr>
          <p:nvPr>
            <p:ph type="title" hasCustomPrompt="1"/>
          </p:nvPr>
        </p:nvSpPr>
        <p:spPr>
          <a:xfrm>
            <a:off x="594519" y="0"/>
            <a:ext cx="11002962" cy="1189038"/>
          </a:xfrm>
        </p:spPr>
        <p:txBody>
          <a:bodyPr>
            <a:normAutofit/>
          </a:bodyPr>
          <a:lstStyle>
            <a:lvl1pPr algn="ctr">
              <a:defRPr sz="3600" spc="300"/>
            </a:lvl1pPr>
          </a:lstStyle>
          <a:p>
            <a:r>
              <a:rPr lang="en-US" dirty="0"/>
              <a:t>CLICK TO EDIT MASTER TITLE STYLE</a:t>
            </a:r>
          </a:p>
        </p:txBody>
      </p:sp>
      <p:sp>
        <p:nvSpPr>
          <p:cNvPr id="3" name="Text Placeholder 2">
            <a:extLst>
              <a:ext uri="{FF2B5EF4-FFF2-40B4-BE49-F238E27FC236}">
                <a16:creationId xmlns:a16="http://schemas.microsoft.com/office/drawing/2014/main" id="{9BDA91F3-AE43-4DDA-AB24-49CF87963D72}"/>
              </a:ext>
            </a:extLst>
          </p:cNvPr>
          <p:cNvSpPr>
            <a:spLocks noGrp="1"/>
          </p:cNvSpPr>
          <p:nvPr>
            <p:ph type="body" idx="1"/>
          </p:nvPr>
        </p:nvSpPr>
        <p:spPr>
          <a:xfrm>
            <a:off x="469107" y="1827972"/>
            <a:ext cx="5157787" cy="494506"/>
          </a:xfrm>
        </p:spPr>
        <p:txBody>
          <a:bodyPr lIns="0" tIns="0" rIns="0" bIns="0" anchor="ctr"/>
          <a:lstStyle>
            <a:lvl1pPr marL="0" indent="0">
              <a:buNone/>
              <a:defRPr sz="2400" b="0" spc="60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4A648F6-CDB4-4032-9F98-6ED11F980765}"/>
              </a:ext>
            </a:extLst>
          </p:cNvPr>
          <p:cNvSpPr>
            <a:spLocks noGrp="1"/>
          </p:cNvSpPr>
          <p:nvPr>
            <p:ph sz="half" idx="2"/>
          </p:nvPr>
        </p:nvSpPr>
        <p:spPr>
          <a:xfrm>
            <a:off x="469107" y="2342356"/>
            <a:ext cx="5157787" cy="3684588"/>
          </a:xfrm>
        </p:spPr>
        <p:txBody>
          <a:bodyPr lIns="0" tIns="0" rIns="0" bIns="0">
            <a:normAutofit/>
          </a:bodyPr>
          <a:lstStyle>
            <a:lvl1pPr>
              <a:lnSpc>
                <a:spcPct val="150000"/>
              </a:lnSpc>
              <a:defRPr sz="1600">
                <a:solidFill>
                  <a:schemeClr val="bg1"/>
                </a:solidFill>
              </a:defRPr>
            </a:lvl1pPr>
            <a:lvl2pPr>
              <a:lnSpc>
                <a:spcPct val="150000"/>
              </a:lnSpc>
              <a:defRPr sz="1400">
                <a:solidFill>
                  <a:schemeClr val="bg1"/>
                </a:solidFill>
              </a:defRPr>
            </a:lvl2pPr>
            <a:lvl3pPr>
              <a:lnSpc>
                <a:spcPct val="150000"/>
              </a:lnSpc>
              <a:defRPr sz="1400">
                <a:solidFill>
                  <a:schemeClr val="bg1"/>
                </a:solidFill>
              </a:defRPr>
            </a:lvl3pPr>
            <a:lvl4pPr>
              <a:lnSpc>
                <a:spcPct val="150000"/>
              </a:lnSpc>
              <a:defRPr sz="1200">
                <a:solidFill>
                  <a:schemeClr val="bg1"/>
                </a:solidFill>
              </a:defRPr>
            </a:lvl4pPr>
            <a:lvl5pPr>
              <a:lnSpc>
                <a:spcPct val="150000"/>
              </a:lnSpc>
              <a:defRPr sz="12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58F648F-0299-4352-914D-9ACEEF6FE597}"/>
              </a:ext>
            </a:extLst>
          </p:cNvPr>
          <p:cNvSpPr>
            <a:spLocks noGrp="1"/>
          </p:cNvSpPr>
          <p:nvPr>
            <p:ph type="body" sz="quarter" idx="3"/>
          </p:nvPr>
        </p:nvSpPr>
        <p:spPr>
          <a:xfrm>
            <a:off x="6565107" y="1827972"/>
            <a:ext cx="5183188" cy="494506"/>
          </a:xfrm>
        </p:spPr>
        <p:txBody>
          <a:bodyPr lIns="0" tIns="0" rIns="0" bIns="0" anchor="ctr"/>
          <a:lstStyle>
            <a:lvl1pPr marL="0" indent="0">
              <a:buNone/>
              <a:defRPr sz="2400" b="0" spc="60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5215A19-FA39-4BD0-87C2-8DA3B8C587BB}"/>
              </a:ext>
            </a:extLst>
          </p:cNvPr>
          <p:cNvSpPr>
            <a:spLocks noGrp="1"/>
          </p:cNvSpPr>
          <p:nvPr>
            <p:ph sz="quarter" idx="4"/>
          </p:nvPr>
        </p:nvSpPr>
        <p:spPr>
          <a:xfrm>
            <a:off x="6565107" y="2342356"/>
            <a:ext cx="5183188" cy="3684588"/>
          </a:xfrm>
        </p:spPr>
        <p:txBody>
          <a:bodyPr lIns="0" tIns="0" rIns="0" bIns="0">
            <a:normAutofit/>
          </a:bodyPr>
          <a:lstStyle>
            <a:lvl1pPr>
              <a:lnSpc>
                <a:spcPct val="150000"/>
              </a:lnSpc>
              <a:defRPr sz="1600">
                <a:solidFill>
                  <a:schemeClr val="bg1"/>
                </a:solidFill>
              </a:defRPr>
            </a:lvl1pPr>
            <a:lvl2pPr>
              <a:lnSpc>
                <a:spcPct val="150000"/>
              </a:lnSpc>
              <a:defRPr sz="1400">
                <a:solidFill>
                  <a:schemeClr val="bg1"/>
                </a:solidFill>
              </a:defRPr>
            </a:lvl2pPr>
            <a:lvl3pPr>
              <a:lnSpc>
                <a:spcPct val="150000"/>
              </a:lnSpc>
              <a:defRPr sz="1400">
                <a:solidFill>
                  <a:schemeClr val="bg1"/>
                </a:solidFill>
              </a:defRPr>
            </a:lvl3pPr>
            <a:lvl4pPr>
              <a:lnSpc>
                <a:spcPct val="150000"/>
              </a:lnSpc>
              <a:defRPr sz="1200">
                <a:solidFill>
                  <a:schemeClr val="bg1"/>
                </a:solidFill>
              </a:defRPr>
            </a:lvl4pPr>
            <a:lvl5pPr>
              <a:lnSpc>
                <a:spcPct val="150000"/>
              </a:lnSpc>
              <a:defRPr sz="12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A719B710-B005-42F3-BB0B-EDD61A824BF6}"/>
              </a:ext>
            </a:extLst>
          </p:cNvPr>
          <p:cNvSpPr>
            <a:spLocks noGrp="1"/>
          </p:cNvSpPr>
          <p:nvPr>
            <p:ph type="ftr" sz="quarter" idx="11"/>
          </p:nvPr>
        </p:nvSpPr>
        <p:spPr/>
        <p:txBody>
          <a:bodyPr/>
          <a:lstStyle/>
          <a:p>
            <a:r>
              <a:rPr lang="en-US" dirty="0"/>
              <a:t>Add a footer</a:t>
            </a:r>
          </a:p>
        </p:txBody>
      </p:sp>
      <p:sp>
        <p:nvSpPr>
          <p:cNvPr id="9" name="Slide Number Placeholder 8">
            <a:extLst>
              <a:ext uri="{FF2B5EF4-FFF2-40B4-BE49-F238E27FC236}">
                <a16:creationId xmlns:a16="http://schemas.microsoft.com/office/drawing/2014/main" id="{6B457843-7A19-4C1A-A6EB-82840DAE997E}"/>
              </a:ext>
            </a:extLst>
          </p:cNvPr>
          <p:cNvSpPr>
            <a:spLocks noGrp="1"/>
          </p:cNvSpPr>
          <p:nvPr>
            <p:ph type="sldNum" sz="quarter" idx="12"/>
          </p:nvPr>
        </p:nvSpPr>
        <p:spPr/>
        <p:txBody>
          <a:bodyPr/>
          <a:lstStyle/>
          <a:p>
            <a:fld id="{8C2E478F-E849-4A8C-AF1F-CBCC78A7CBFA}" type="slidenum">
              <a:rPr lang="en-US" smtClean="0"/>
              <a:t>‹#›</a:t>
            </a:fld>
            <a:endParaRPr lang="en-US" dirty="0"/>
          </a:p>
        </p:txBody>
      </p:sp>
    </p:spTree>
    <p:extLst>
      <p:ext uri="{BB962C8B-B14F-4D97-AF65-F5344CB8AC3E}">
        <p14:creationId xmlns:p14="http://schemas.microsoft.com/office/powerpoint/2010/main" val="41455920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1CCD8B1-7DA9-46E5-8EC4-7B1E0D7E9B20}"/>
              </a:ext>
            </a:extLst>
          </p:cNvPr>
          <p:cNvSpPr/>
          <p:nvPr userDrawn="1"/>
        </p:nvSpPr>
        <p:spPr>
          <a:xfrm>
            <a:off x="6084094" y="1189038"/>
            <a:ext cx="6107906" cy="5668962"/>
          </a:xfrm>
          <a:prstGeom prst="rect">
            <a:avLst/>
          </a:prstGeom>
          <a:gradFill>
            <a:gsLst>
              <a:gs pos="0">
                <a:srgbClr val="01023B">
                  <a:alpha val="80000"/>
                </a:srgbClr>
              </a:gs>
              <a:gs pos="100000">
                <a:srgbClr val="E99757">
                  <a:lumMod val="97000"/>
                  <a:lumOff val="3000"/>
                  <a:alpha val="80000"/>
                </a:srgbClr>
              </a:gs>
              <a:gs pos="50000">
                <a:srgbClr val="A53F52">
                  <a:alpha val="8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0E18C59-4654-4610-A461-4DAD6B9AA844}"/>
              </a:ext>
            </a:extLst>
          </p:cNvPr>
          <p:cNvSpPr/>
          <p:nvPr userDrawn="1"/>
        </p:nvSpPr>
        <p:spPr>
          <a:xfrm>
            <a:off x="0" y="1189038"/>
            <a:ext cx="6096000" cy="5668962"/>
          </a:xfrm>
          <a:prstGeom prst="rect">
            <a:avLst/>
          </a:prstGeom>
          <a:solidFill>
            <a:srgbClr val="2F3342"/>
          </a:solidFill>
          <a:ln>
            <a:noFill/>
          </a:ln>
          <a:effectLst>
            <a:innerShdw blurRad="254000" dist="127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4E289BF-FC60-4B0A-9338-19DFADB75B3E}"/>
              </a:ext>
            </a:extLst>
          </p:cNvPr>
          <p:cNvSpPr>
            <a:spLocks noGrp="1"/>
          </p:cNvSpPr>
          <p:nvPr>
            <p:ph type="title" hasCustomPrompt="1"/>
          </p:nvPr>
        </p:nvSpPr>
        <p:spPr>
          <a:xfrm>
            <a:off x="594519" y="0"/>
            <a:ext cx="11002962" cy="1189038"/>
          </a:xfrm>
        </p:spPr>
        <p:txBody>
          <a:bodyPr>
            <a:normAutofit/>
          </a:bodyPr>
          <a:lstStyle>
            <a:lvl1pPr algn="ctr">
              <a:defRPr sz="3600" spc="300"/>
            </a:lvl1pPr>
          </a:lstStyle>
          <a:p>
            <a:r>
              <a:rPr lang="en-US" dirty="0"/>
              <a:t>CLICK TO EDIT MASTER TITLE STYLE</a:t>
            </a:r>
          </a:p>
        </p:txBody>
      </p:sp>
      <p:sp>
        <p:nvSpPr>
          <p:cNvPr id="8" name="Footer Placeholder 7">
            <a:extLst>
              <a:ext uri="{FF2B5EF4-FFF2-40B4-BE49-F238E27FC236}">
                <a16:creationId xmlns:a16="http://schemas.microsoft.com/office/drawing/2014/main" id="{A719B710-B005-42F3-BB0B-EDD61A824BF6}"/>
              </a:ext>
            </a:extLst>
          </p:cNvPr>
          <p:cNvSpPr>
            <a:spLocks noGrp="1"/>
          </p:cNvSpPr>
          <p:nvPr>
            <p:ph type="ftr" sz="quarter" idx="11"/>
          </p:nvPr>
        </p:nvSpPr>
        <p:spPr/>
        <p:txBody>
          <a:bodyPr/>
          <a:lstStyle/>
          <a:p>
            <a:r>
              <a:rPr lang="en-US" dirty="0"/>
              <a:t>Add a footer</a:t>
            </a:r>
          </a:p>
        </p:txBody>
      </p:sp>
      <p:sp>
        <p:nvSpPr>
          <p:cNvPr id="9" name="Slide Number Placeholder 8">
            <a:extLst>
              <a:ext uri="{FF2B5EF4-FFF2-40B4-BE49-F238E27FC236}">
                <a16:creationId xmlns:a16="http://schemas.microsoft.com/office/drawing/2014/main" id="{6B457843-7A19-4C1A-A6EB-82840DAE997E}"/>
              </a:ext>
            </a:extLst>
          </p:cNvPr>
          <p:cNvSpPr>
            <a:spLocks noGrp="1"/>
          </p:cNvSpPr>
          <p:nvPr>
            <p:ph type="sldNum" sz="quarter" idx="12"/>
          </p:nvPr>
        </p:nvSpPr>
        <p:spPr/>
        <p:txBody>
          <a:bodyPr/>
          <a:lstStyle/>
          <a:p>
            <a:fld id="{8C2E478F-E849-4A8C-AF1F-CBCC78A7CBFA}" type="slidenum">
              <a:rPr lang="en-US" smtClean="0"/>
              <a:t>‹#›</a:t>
            </a:fld>
            <a:endParaRPr lang="en-US" dirty="0"/>
          </a:p>
        </p:txBody>
      </p:sp>
      <p:sp>
        <p:nvSpPr>
          <p:cNvPr id="15" name="Content Placeholder 2">
            <a:extLst>
              <a:ext uri="{FF2B5EF4-FFF2-40B4-BE49-F238E27FC236}">
                <a16:creationId xmlns:a16="http://schemas.microsoft.com/office/drawing/2014/main" id="{2B178DD2-BCD4-4E9E-8EAA-0A3AB74C6160}"/>
              </a:ext>
            </a:extLst>
          </p:cNvPr>
          <p:cNvSpPr>
            <a:spLocks noGrp="1"/>
          </p:cNvSpPr>
          <p:nvPr>
            <p:ph sz="half" idx="1"/>
          </p:nvPr>
        </p:nvSpPr>
        <p:spPr>
          <a:xfrm>
            <a:off x="594519"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a:extLst>
              <a:ext uri="{FF2B5EF4-FFF2-40B4-BE49-F238E27FC236}">
                <a16:creationId xmlns:a16="http://schemas.microsoft.com/office/drawing/2014/main" id="{0B7D881D-13DE-4377-AA74-0EBFD9C9926A}"/>
              </a:ext>
            </a:extLst>
          </p:cNvPr>
          <p:cNvSpPr>
            <a:spLocks noGrp="1"/>
          </p:cNvSpPr>
          <p:nvPr>
            <p:ph sz="half" idx="2"/>
          </p:nvPr>
        </p:nvSpPr>
        <p:spPr>
          <a:xfrm>
            <a:off x="6415881"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58473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0E18C59-4654-4610-A461-4DAD6B9AA844}"/>
              </a:ext>
            </a:extLst>
          </p:cNvPr>
          <p:cNvSpPr/>
          <p:nvPr userDrawn="1"/>
        </p:nvSpPr>
        <p:spPr>
          <a:xfrm>
            <a:off x="0" y="0"/>
            <a:ext cx="5032374" cy="6858000"/>
          </a:xfrm>
          <a:prstGeom prst="rect">
            <a:avLst/>
          </a:prstGeom>
          <a:solidFill>
            <a:srgbClr val="2F3342"/>
          </a:solidFill>
          <a:ln>
            <a:noFill/>
          </a:ln>
          <a:effectLst>
            <a:innerShdw blurRad="254000" dist="127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4E289BF-FC60-4B0A-9338-19DFADB75B3E}"/>
              </a:ext>
            </a:extLst>
          </p:cNvPr>
          <p:cNvSpPr>
            <a:spLocks noGrp="1"/>
          </p:cNvSpPr>
          <p:nvPr>
            <p:ph type="title" hasCustomPrompt="1"/>
          </p:nvPr>
        </p:nvSpPr>
        <p:spPr>
          <a:xfrm>
            <a:off x="839788" y="801277"/>
            <a:ext cx="3932238" cy="1583703"/>
          </a:xfrm>
        </p:spPr>
        <p:txBody>
          <a:bodyPr>
            <a:normAutofit/>
          </a:bodyPr>
          <a:lstStyle>
            <a:lvl1pPr algn="l">
              <a:defRPr sz="3600" spc="300">
                <a:solidFill>
                  <a:schemeClr val="bg1"/>
                </a:solidFill>
              </a:defRPr>
            </a:lvl1pPr>
          </a:lstStyle>
          <a:p>
            <a:r>
              <a:rPr lang="en-US" dirty="0"/>
              <a:t>CLICK TO EDIT MASTER TITLE STYLE</a:t>
            </a:r>
          </a:p>
        </p:txBody>
      </p:sp>
      <p:sp>
        <p:nvSpPr>
          <p:cNvPr id="8" name="Footer Placeholder 7">
            <a:extLst>
              <a:ext uri="{FF2B5EF4-FFF2-40B4-BE49-F238E27FC236}">
                <a16:creationId xmlns:a16="http://schemas.microsoft.com/office/drawing/2014/main" id="{A719B710-B005-42F3-BB0B-EDD61A824BF6}"/>
              </a:ext>
            </a:extLst>
          </p:cNvPr>
          <p:cNvSpPr>
            <a:spLocks noGrp="1"/>
          </p:cNvSpPr>
          <p:nvPr>
            <p:ph type="ftr" sz="quarter" idx="11"/>
          </p:nvPr>
        </p:nvSpPr>
        <p:spPr/>
        <p:txBody>
          <a:bodyPr/>
          <a:lstStyle/>
          <a:p>
            <a:r>
              <a:rPr lang="en-US" dirty="0"/>
              <a:t>Add a footer</a:t>
            </a:r>
          </a:p>
        </p:txBody>
      </p:sp>
      <p:sp>
        <p:nvSpPr>
          <p:cNvPr id="9" name="Slide Number Placeholder 8">
            <a:extLst>
              <a:ext uri="{FF2B5EF4-FFF2-40B4-BE49-F238E27FC236}">
                <a16:creationId xmlns:a16="http://schemas.microsoft.com/office/drawing/2014/main" id="{6B457843-7A19-4C1A-A6EB-82840DAE997E}"/>
              </a:ext>
            </a:extLst>
          </p:cNvPr>
          <p:cNvSpPr>
            <a:spLocks noGrp="1"/>
          </p:cNvSpPr>
          <p:nvPr>
            <p:ph type="sldNum" sz="quarter" idx="12"/>
          </p:nvPr>
        </p:nvSpPr>
        <p:spPr/>
        <p:txBody>
          <a:bodyPr/>
          <a:lstStyle/>
          <a:p>
            <a:fld id="{8C2E478F-E849-4A8C-AF1F-CBCC78A7CBFA}" type="slidenum">
              <a:rPr lang="en-US" smtClean="0"/>
              <a:t>‹#›</a:t>
            </a:fld>
            <a:endParaRPr lang="en-US" dirty="0"/>
          </a:p>
        </p:txBody>
      </p:sp>
      <p:sp>
        <p:nvSpPr>
          <p:cNvPr id="13" name="Shape 61">
            <a:extLst>
              <a:ext uri="{FF2B5EF4-FFF2-40B4-BE49-F238E27FC236}">
                <a16:creationId xmlns:a16="http://schemas.microsoft.com/office/drawing/2014/main" id="{675B8062-1FC4-4E68-B7AF-45AB92A9F7B4}"/>
              </a:ext>
            </a:extLst>
          </p:cNvPr>
          <p:cNvSpPr/>
          <p:nvPr userDrawn="1"/>
        </p:nvSpPr>
        <p:spPr>
          <a:xfrm>
            <a:off x="10184825" y="6413649"/>
            <a:ext cx="1399614" cy="407804"/>
          </a:xfrm>
          <a:prstGeom prst="rect">
            <a:avLst/>
          </a:prstGeom>
          <a:ln w="3175">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2400" b="1" kern="1200" dirty="0">
                <a:solidFill>
                  <a:schemeClr val="bg1"/>
                </a:solidFill>
                <a:latin typeface="+mn-lt"/>
                <a:ea typeface="+mn-ea"/>
                <a:cs typeface="+mn-cs"/>
                <a:sym typeface="Bebas"/>
              </a:rPr>
              <a:t>FABRIKAM</a:t>
            </a:r>
            <a:endParaRPr lang="en-US" sz="2400" b="1" i="0" spc="0" dirty="0">
              <a:solidFill>
                <a:schemeClr val="bg1"/>
              </a:solidFill>
              <a:latin typeface="Gill Sans" panose="020B0502020104020203" pitchFamily="34" charset="-79"/>
              <a:cs typeface="Gill Sans" panose="020B0502020104020203" pitchFamily="34" charset="-79"/>
            </a:endParaRPr>
          </a:p>
        </p:txBody>
      </p:sp>
      <p:sp>
        <p:nvSpPr>
          <p:cNvPr id="16" name="Text Placeholder 3">
            <a:extLst>
              <a:ext uri="{FF2B5EF4-FFF2-40B4-BE49-F238E27FC236}">
                <a16:creationId xmlns:a16="http://schemas.microsoft.com/office/drawing/2014/main" id="{1B8C1683-B5FA-422D-82FD-3E04C0D01AC4}"/>
              </a:ext>
            </a:extLst>
          </p:cNvPr>
          <p:cNvSpPr>
            <a:spLocks noGrp="1"/>
          </p:cNvSpPr>
          <p:nvPr>
            <p:ph type="body" sz="half" idx="2"/>
          </p:nvPr>
        </p:nvSpPr>
        <p:spPr>
          <a:xfrm>
            <a:off x="839788" y="2480552"/>
            <a:ext cx="3932237" cy="3388435"/>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7" name="Content Placeholder 2">
            <a:extLst>
              <a:ext uri="{FF2B5EF4-FFF2-40B4-BE49-F238E27FC236}">
                <a16:creationId xmlns:a16="http://schemas.microsoft.com/office/drawing/2014/main" id="{64332CC6-AF18-49EE-9933-50E3E93F6B86}"/>
              </a:ext>
            </a:extLst>
          </p:cNvPr>
          <p:cNvSpPr>
            <a:spLocks noGrp="1"/>
          </p:cNvSpPr>
          <p:nvPr>
            <p:ph idx="1"/>
          </p:nvPr>
        </p:nvSpPr>
        <p:spPr>
          <a:xfrm>
            <a:off x="5183188" y="801277"/>
            <a:ext cx="6565106" cy="5059773"/>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07941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0E18C59-4654-4610-A461-4DAD6B9AA844}"/>
              </a:ext>
            </a:extLst>
          </p:cNvPr>
          <p:cNvSpPr/>
          <p:nvPr userDrawn="1"/>
        </p:nvSpPr>
        <p:spPr>
          <a:xfrm>
            <a:off x="0" y="0"/>
            <a:ext cx="5032374" cy="6858000"/>
          </a:xfrm>
          <a:prstGeom prst="rect">
            <a:avLst/>
          </a:prstGeom>
          <a:solidFill>
            <a:srgbClr val="2F3342"/>
          </a:solidFill>
          <a:ln>
            <a:noFill/>
          </a:ln>
          <a:effectLst>
            <a:innerShdw blurRad="254000" dist="127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4E289BF-FC60-4B0A-9338-19DFADB75B3E}"/>
              </a:ext>
            </a:extLst>
          </p:cNvPr>
          <p:cNvSpPr>
            <a:spLocks noGrp="1"/>
          </p:cNvSpPr>
          <p:nvPr>
            <p:ph type="title" hasCustomPrompt="1"/>
          </p:nvPr>
        </p:nvSpPr>
        <p:spPr>
          <a:xfrm>
            <a:off x="839788" y="801277"/>
            <a:ext cx="3932238" cy="1583703"/>
          </a:xfrm>
        </p:spPr>
        <p:txBody>
          <a:bodyPr>
            <a:normAutofit/>
          </a:bodyPr>
          <a:lstStyle>
            <a:lvl1pPr algn="l">
              <a:defRPr sz="3600" spc="300">
                <a:solidFill>
                  <a:schemeClr val="bg1"/>
                </a:solidFill>
              </a:defRPr>
            </a:lvl1pPr>
          </a:lstStyle>
          <a:p>
            <a:r>
              <a:rPr lang="en-US" dirty="0"/>
              <a:t>CLICK TO EDIT MASTER TITLE STYLE</a:t>
            </a:r>
          </a:p>
        </p:txBody>
      </p:sp>
      <p:sp>
        <p:nvSpPr>
          <p:cNvPr id="8" name="Footer Placeholder 7">
            <a:extLst>
              <a:ext uri="{FF2B5EF4-FFF2-40B4-BE49-F238E27FC236}">
                <a16:creationId xmlns:a16="http://schemas.microsoft.com/office/drawing/2014/main" id="{A719B710-B005-42F3-BB0B-EDD61A824BF6}"/>
              </a:ext>
            </a:extLst>
          </p:cNvPr>
          <p:cNvSpPr>
            <a:spLocks noGrp="1"/>
          </p:cNvSpPr>
          <p:nvPr>
            <p:ph type="ftr" sz="quarter" idx="11"/>
          </p:nvPr>
        </p:nvSpPr>
        <p:spPr/>
        <p:txBody>
          <a:bodyPr/>
          <a:lstStyle/>
          <a:p>
            <a:r>
              <a:rPr lang="en-US" dirty="0"/>
              <a:t>Add a footer</a:t>
            </a:r>
          </a:p>
        </p:txBody>
      </p:sp>
      <p:sp>
        <p:nvSpPr>
          <p:cNvPr id="9" name="Slide Number Placeholder 8">
            <a:extLst>
              <a:ext uri="{FF2B5EF4-FFF2-40B4-BE49-F238E27FC236}">
                <a16:creationId xmlns:a16="http://schemas.microsoft.com/office/drawing/2014/main" id="{6B457843-7A19-4C1A-A6EB-82840DAE997E}"/>
              </a:ext>
            </a:extLst>
          </p:cNvPr>
          <p:cNvSpPr>
            <a:spLocks noGrp="1"/>
          </p:cNvSpPr>
          <p:nvPr>
            <p:ph type="sldNum" sz="quarter" idx="12"/>
          </p:nvPr>
        </p:nvSpPr>
        <p:spPr/>
        <p:txBody>
          <a:bodyPr/>
          <a:lstStyle/>
          <a:p>
            <a:fld id="{8C2E478F-E849-4A8C-AF1F-CBCC78A7CBFA}" type="slidenum">
              <a:rPr lang="en-US" smtClean="0"/>
              <a:t>‹#›</a:t>
            </a:fld>
            <a:endParaRPr lang="en-US" dirty="0"/>
          </a:p>
        </p:txBody>
      </p:sp>
      <p:sp>
        <p:nvSpPr>
          <p:cNvPr id="15" name="Text Placeholder 3">
            <a:extLst>
              <a:ext uri="{FF2B5EF4-FFF2-40B4-BE49-F238E27FC236}">
                <a16:creationId xmlns:a16="http://schemas.microsoft.com/office/drawing/2014/main" id="{73C3E625-3996-4407-8E4D-475EF610D90C}"/>
              </a:ext>
            </a:extLst>
          </p:cNvPr>
          <p:cNvSpPr>
            <a:spLocks noGrp="1"/>
          </p:cNvSpPr>
          <p:nvPr>
            <p:ph type="body" sz="half" idx="2"/>
          </p:nvPr>
        </p:nvSpPr>
        <p:spPr>
          <a:xfrm>
            <a:off x="839788" y="2384980"/>
            <a:ext cx="3932237" cy="348400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7" name="Picture Placeholder 2">
            <a:extLst>
              <a:ext uri="{FF2B5EF4-FFF2-40B4-BE49-F238E27FC236}">
                <a16:creationId xmlns:a16="http://schemas.microsoft.com/office/drawing/2014/main" id="{E87E45D5-103F-4407-822F-E7FAE02D6ABB}"/>
              </a:ext>
            </a:extLst>
          </p:cNvPr>
          <p:cNvSpPr>
            <a:spLocks noGrp="1"/>
          </p:cNvSpPr>
          <p:nvPr>
            <p:ph type="pic" idx="1"/>
          </p:nvPr>
        </p:nvSpPr>
        <p:spPr>
          <a:xfrm>
            <a:off x="5183188" y="801277"/>
            <a:ext cx="6565106" cy="505977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29186623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DB0C003-2795-4473-BA28-C10CB461998B}"/>
              </a:ext>
            </a:extLst>
          </p:cNvPr>
          <p:cNvSpPr>
            <a:spLocks noGrp="1"/>
          </p:cNvSpPr>
          <p:nvPr>
            <p:ph type="ftr" sz="quarter" idx="11"/>
          </p:nvPr>
        </p:nvSpPr>
        <p:spPr/>
        <p:txBody>
          <a:bodyPr/>
          <a:lstStyle/>
          <a:p>
            <a:r>
              <a:rPr lang="en-US" dirty="0"/>
              <a:t>Add a footer</a:t>
            </a:r>
          </a:p>
        </p:txBody>
      </p:sp>
      <p:sp>
        <p:nvSpPr>
          <p:cNvPr id="4" name="Slide Number Placeholder 3">
            <a:extLst>
              <a:ext uri="{FF2B5EF4-FFF2-40B4-BE49-F238E27FC236}">
                <a16:creationId xmlns:a16="http://schemas.microsoft.com/office/drawing/2014/main" id="{82A626D5-ACB5-4E77-B485-5F611FBCFFA3}"/>
              </a:ext>
            </a:extLst>
          </p:cNvPr>
          <p:cNvSpPr>
            <a:spLocks noGrp="1"/>
          </p:cNvSpPr>
          <p:nvPr>
            <p:ph type="sldNum" sz="quarter" idx="12"/>
          </p:nvPr>
        </p:nvSpPr>
        <p:spPr/>
        <p:txBody>
          <a:bodyPr/>
          <a:lstStyle/>
          <a:p>
            <a:fld id="{8C2E478F-E849-4A8C-AF1F-CBCC78A7CBFA}" type="slidenum">
              <a:rPr lang="en-US" smtClean="0"/>
              <a:t>‹#›</a:t>
            </a:fld>
            <a:endParaRPr lang="en-US" dirty="0"/>
          </a:p>
        </p:txBody>
      </p:sp>
    </p:spTree>
    <p:extLst>
      <p:ext uri="{BB962C8B-B14F-4D97-AF65-F5344CB8AC3E}">
        <p14:creationId xmlns:p14="http://schemas.microsoft.com/office/powerpoint/2010/main" val="19194328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E635FD8-712D-4EE2-A5B6-3DD8DE9C25E9}"/>
              </a:ext>
            </a:extLst>
          </p:cNvPr>
          <p:cNvSpPr>
            <a:spLocks noGrp="1"/>
          </p:cNvSpPr>
          <p:nvPr>
            <p:ph type="pic" sz="quarter" idx="10"/>
          </p:nvPr>
        </p:nvSpPr>
        <p:spPr>
          <a:xfrm>
            <a:off x="0" y="0"/>
            <a:ext cx="12192000" cy="6858000"/>
          </a:xfrm>
        </p:spPr>
        <p:txBody>
          <a:bodyPr anchor="ctr"/>
          <a:lstStyle>
            <a:lvl1pPr marL="0" indent="0" algn="ctr">
              <a:buNone/>
              <a:defRPr/>
            </a:lvl1pPr>
          </a:lstStyle>
          <a:p>
            <a:r>
              <a:rPr lang="en-US" dirty="0"/>
              <a:t>Click icon to add picture</a:t>
            </a:r>
          </a:p>
        </p:txBody>
      </p:sp>
      <p:sp>
        <p:nvSpPr>
          <p:cNvPr id="2" name="Title 1">
            <a:extLst>
              <a:ext uri="{FF2B5EF4-FFF2-40B4-BE49-F238E27FC236}">
                <a16:creationId xmlns:a16="http://schemas.microsoft.com/office/drawing/2014/main" id="{96D712C6-2A37-4F08-AF12-D70F8C80944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9555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E635FD8-712D-4EE2-A5B6-3DD8DE9C25E9}"/>
              </a:ext>
            </a:extLst>
          </p:cNvPr>
          <p:cNvSpPr>
            <a:spLocks noGrp="1"/>
          </p:cNvSpPr>
          <p:nvPr>
            <p:ph type="pic" sz="quarter" idx="10"/>
          </p:nvPr>
        </p:nvSpPr>
        <p:spPr>
          <a:xfrm>
            <a:off x="0" y="0"/>
            <a:ext cx="12192000" cy="6858000"/>
          </a:xfrm>
        </p:spPr>
        <p:txBody>
          <a:bodyPr/>
          <a:lstStyle>
            <a:lvl1pPr marL="0" indent="0" algn="ctr">
              <a:buNone/>
              <a:defRPr/>
            </a:lvl1pPr>
          </a:lstStyle>
          <a:p>
            <a:r>
              <a:rPr lang="en-US" dirty="0"/>
              <a:t>Click icon to add picture</a:t>
            </a:r>
          </a:p>
        </p:txBody>
      </p:sp>
      <p:sp>
        <p:nvSpPr>
          <p:cNvPr id="4" name="Title 1">
            <a:extLst>
              <a:ext uri="{FF2B5EF4-FFF2-40B4-BE49-F238E27FC236}">
                <a16:creationId xmlns:a16="http://schemas.microsoft.com/office/drawing/2014/main" id="{01219AD9-34B1-4C27-8648-E7D7C69C07F9}"/>
              </a:ext>
            </a:extLst>
          </p:cNvPr>
          <p:cNvSpPr>
            <a:spLocks noGrp="1"/>
          </p:cNvSpPr>
          <p:nvPr>
            <p:ph type="title" hasCustomPrompt="1"/>
          </p:nvPr>
        </p:nvSpPr>
        <p:spPr>
          <a:xfrm>
            <a:off x="702365" y="3013675"/>
            <a:ext cx="10787270" cy="830649"/>
          </a:xfrm>
        </p:spPr>
        <p:txBody>
          <a:bodyPr anchor="ctr"/>
          <a:lstStyle>
            <a:lvl1pPr algn="ctr">
              <a:defRPr sz="6000" spc="300">
                <a:solidFill>
                  <a:schemeClr val="bg1"/>
                </a:solidFill>
              </a:defRPr>
            </a:lvl1pPr>
          </a:lstStyle>
          <a:p>
            <a:r>
              <a:rPr lang="en-US" dirty="0"/>
              <a:t>CLICK TO EDIT MASTER TITLE</a:t>
            </a:r>
          </a:p>
        </p:txBody>
      </p:sp>
      <p:sp>
        <p:nvSpPr>
          <p:cNvPr id="5" name="Text Placeholder 2">
            <a:extLst>
              <a:ext uri="{FF2B5EF4-FFF2-40B4-BE49-F238E27FC236}">
                <a16:creationId xmlns:a16="http://schemas.microsoft.com/office/drawing/2014/main" id="{40849B93-E2CE-4654-9EC7-7DFA141A5500}"/>
              </a:ext>
            </a:extLst>
          </p:cNvPr>
          <p:cNvSpPr>
            <a:spLocks noGrp="1"/>
          </p:cNvSpPr>
          <p:nvPr>
            <p:ph type="body" idx="1" hasCustomPrompt="1"/>
          </p:nvPr>
        </p:nvSpPr>
        <p:spPr>
          <a:xfrm>
            <a:off x="3470275" y="3890624"/>
            <a:ext cx="5251450" cy="365125"/>
          </a:xfrm>
        </p:spPr>
        <p:txBody>
          <a:bodyPr anchor="ctr"/>
          <a:lstStyle>
            <a:lvl1pPr marL="0" indent="0" algn="ctr">
              <a:lnSpc>
                <a:spcPct val="100000"/>
              </a:lnSpc>
              <a:buNone/>
              <a:defRPr sz="2400" spc="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3182303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Slide 1">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12AA41C-A030-4521-8130-6A8E4543F277}"/>
              </a:ext>
            </a:extLst>
          </p:cNvPr>
          <p:cNvSpPr>
            <a:spLocks noGrp="1"/>
          </p:cNvSpPr>
          <p:nvPr>
            <p:ph type="pic" sz="quarter" idx="13"/>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4242487 w 6096000"/>
              <a:gd name="connsiteY2" fmla="*/ 6833286 h 6858000"/>
              <a:gd name="connsiteX3" fmla="*/ 0 w 6096000"/>
              <a:gd name="connsiteY3" fmla="*/ 6858000 h 6858000"/>
              <a:gd name="connsiteX4" fmla="*/ 0 w 6096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0" y="0"/>
                </a:moveTo>
                <a:lnTo>
                  <a:pt x="6096000" y="0"/>
                </a:lnTo>
                <a:lnTo>
                  <a:pt x="4242487" y="6833286"/>
                </a:lnTo>
                <a:lnTo>
                  <a:pt x="0" y="6858000"/>
                </a:lnTo>
                <a:lnTo>
                  <a:pt x="0" y="0"/>
                </a:lnTo>
                <a:close/>
              </a:path>
            </a:pathLst>
          </a:custGeom>
          <a:effectLst>
            <a:innerShdw blurRad="254000" dist="127000">
              <a:prstClr val="black">
                <a:alpha val="50000"/>
              </a:prstClr>
            </a:innerShdw>
          </a:effectLst>
        </p:spPr>
        <p:txBody>
          <a:bodyPr anchor="ctr"/>
          <a:lstStyle>
            <a:lvl1pPr marL="0" indent="0" algn="ctr">
              <a:buNone/>
              <a:defRPr/>
            </a:lvl1pPr>
          </a:lstStyle>
          <a:p>
            <a:r>
              <a:rPr lang="en-US" dirty="0"/>
              <a:t>Click icon to add picture</a:t>
            </a:r>
          </a:p>
        </p:txBody>
      </p:sp>
      <p:sp>
        <p:nvSpPr>
          <p:cNvPr id="3" name="Text Placeholder 2">
            <a:extLst>
              <a:ext uri="{FF2B5EF4-FFF2-40B4-BE49-F238E27FC236}">
                <a16:creationId xmlns:a16="http://schemas.microsoft.com/office/drawing/2014/main" id="{893C356F-E483-4AFD-856C-13BB8E8A5605}"/>
              </a:ext>
            </a:extLst>
          </p:cNvPr>
          <p:cNvSpPr>
            <a:spLocks noGrp="1"/>
          </p:cNvSpPr>
          <p:nvPr>
            <p:ph type="body" idx="1" hasCustomPrompt="1"/>
          </p:nvPr>
        </p:nvSpPr>
        <p:spPr>
          <a:xfrm>
            <a:off x="6096000" y="4209064"/>
            <a:ext cx="5251450" cy="365125"/>
          </a:xfrm>
        </p:spPr>
        <p:txBody>
          <a:bodyPr anchor="ctr"/>
          <a:lstStyle>
            <a:lvl1pPr marL="0" indent="0">
              <a:lnSpc>
                <a:spcPct val="100000"/>
              </a:lnSpc>
              <a:buNone/>
              <a:defRPr sz="2400" spc="6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Footer Placeholder 4">
            <a:extLst>
              <a:ext uri="{FF2B5EF4-FFF2-40B4-BE49-F238E27FC236}">
                <a16:creationId xmlns:a16="http://schemas.microsoft.com/office/drawing/2014/main" id="{BC79732E-D749-40DD-8365-05028518765D}"/>
              </a:ext>
            </a:extLst>
          </p:cNvPr>
          <p:cNvSpPr>
            <a:spLocks noGrp="1"/>
          </p:cNvSpPr>
          <p:nvPr>
            <p:ph type="ftr" sz="quarter" idx="11"/>
          </p:nvPr>
        </p:nvSpPr>
        <p:spPr/>
        <p:txBody>
          <a:bodyPr/>
          <a:lstStyle/>
          <a:p>
            <a:r>
              <a:rPr lang="en-US" dirty="0"/>
              <a:t>Add a footer</a:t>
            </a:r>
          </a:p>
        </p:txBody>
      </p:sp>
      <p:sp>
        <p:nvSpPr>
          <p:cNvPr id="6" name="Slide Number Placeholder 5">
            <a:extLst>
              <a:ext uri="{FF2B5EF4-FFF2-40B4-BE49-F238E27FC236}">
                <a16:creationId xmlns:a16="http://schemas.microsoft.com/office/drawing/2014/main" id="{88F55E23-C4CC-4E9B-80F4-C4BEA6E2DD84}"/>
              </a:ext>
            </a:extLst>
          </p:cNvPr>
          <p:cNvSpPr>
            <a:spLocks noGrp="1"/>
          </p:cNvSpPr>
          <p:nvPr>
            <p:ph type="sldNum" sz="quarter" idx="12"/>
          </p:nvPr>
        </p:nvSpPr>
        <p:spPr/>
        <p:txBody>
          <a:bodyPr/>
          <a:lstStyle/>
          <a:p>
            <a:fld id="{8C2E478F-E849-4A8C-AF1F-CBCC78A7CBFA}" type="slidenum">
              <a:rPr lang="en-US" smtClean="0"/>
              <a:t>‹#›</a:t>
            </a:fld>
            <a:endParaRPr lang="en-US" dirty="0"/>
          </a:p>
        </p:txBody>
      </p:sp>
      <p:sp>
        <p:nvSpPr>
          <p:cNvPr id="8" name="Title 1">
            <a:extLst>
              <a:ext uri="{FF2B5EF4-FFF2-40B4-BE49-F238E27FC236}">
                <a16:creationId xmlns:a16="http://schemas.microsoft.com/office/drawing/2014/main" id="{AABA725B-4BCB-1D48-9C5D-46706B18719E}"/>
              </a:ext>
            </a:extLst>
          </p:cNvPr>
          <p:cNvSpPr>
            <a:spLocks noGrp="1"/>
          </p:cNvSpPr>
          <p:nvPr>
            <p:ph type="title" hasCustomPrompt="1"/>
          </p:nvPr>
        </p:nvSpPr>
        <p:spPr>
          <a:xfrm>
            <a:off x="6096000" y="2520779"/>
            <a:ext cx="5251450" cy="1661297"/>
          </a:xfrm>
        </p:spPr>
        <p:txBody>
          <a:bodyPr anchor="ctr"/>
          <a:lstStyle>
            <a:lvl1pPr algn="l">
              <a:defRPr sz="6000" spc="300"/>
            </a:lvl1pPr>
          </a:lstStyle>
          <a:p>
            <a:r>
              <a:rPr lang="en-US" dirty="0"/>
              <a:t>CLICK TO EDIT MASTER TITLE</a:t>
            </a:r>
          </a:p>
        </p:txBody>
      </p:sp>
    </p:spTree>
    <p:extLst>
      <p:ext uri="{BB962C8B-B14F-4D97-AF65-F5344CB8AC3E}">
        <p14:creationId xmlns:p14="http://schemas.microsoft.com/office/powerpoint/2010/main" val="52890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Slide 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12AA41C-A030-4521-8130-6A8E4543F277}"/>
              </a:ext>
            </a:extLst>
          </p:cNvPr>
          <p:cNvSpPr>
            <a:spLocks noGrp="1"/>
          </p:cNvSpPr>
          <p:nvPr>
            <p:ph type="pic" sz="quarter" idx="13"/>
          </p:nvPr>
        </p:nvSpPr>
        <p:spPr>
          <a:xfrm>
            <a:off x="0" y="0"/>
            <a:ext cx="6096000" cy="6858000"/>
          </a:xfrm>
          <a:prstGeom prst="parallelogram">
            <a:avLst/>
          </a:prstGeom>
          <a:effectLst>
            <a:innerShdw blurRad="254000" dist="127000">
              <a:prstClr val="black">
                <a:alpha val="50000"/>
              </a:prstClr>
            </a:innerShdw>
          </a:effectLst>
        </p:spPr>
        <p:txBody>
          <a:bodyPr anchor="ctr"/>
          <a:lstStyle>
            <a:lvl1pPr marL="0" indent="0" algn="ctr">
              <a:buNone/>
              <a:defRPr/>
            </a:lvl1pPr>
          </a:lstStyle>
          <a:p>
            <a:r>
              <a:rPr lang="en-US" dirty="0"/>
              <a:t>Click icon to add picture</a:t>
            </a:r>
          </a:p>
        </p:txBody>
      </p:sp>
      <p:sp>
        <p:nvSpPr>
          <p:cNvPr id="2" name="Title 1">
            <a:extLst>
              <a:ext uri="{FF2B5EF4-FFF2-40B4-BE49-F238E27FC236}">
                <a16:creationId xmlns:a16="http://schemas.microsoft.com/office/drawing/2014/main" id="{97230B2C-7250-4568-96CF-7E5A34B3CAD3}"/>
              </a:ext>
            </a:extLst>
          </p:cNvPr>
          <p:cNvSpPr>
            <a:spLocks noGrp="1"/>
          </p:cNvSpPr>
          <p:nvPr>
            <p:ph type="title" hasCustomPrompt="1"/>
          </p:nvPr>
        </p:nvSpPr>
        <p:spPr>
          <a:xfrm>
            <a:off x="6096000" y="2520779"/>
            <a:ext cx="5251450" cy="1661297"/>
          </a:xfrm>
        </p:spPr>
        <p:txBody>
          <a:bodyPr anchor="ctr"/>
          <a:lstStyle>
            <a:lvl1pPr algn="l">
              <a:defRPr sz="6000" spc="300"/>
            </a:lvl1pPr>
          </a:lstStyle>
          <a:p>
            <a:r>
              <a:rPr lang="en-US" dirty="0"/>
              <a:t>CLICK TO EDIT MASTER TITLE</a:t>
            </a:r>
          </a:p>
        </p:txBody>
      </p:sp>
      <p:sp>
        <p:nvSpPr>
          <p:cNvPr id="3" name="Text Placeholder 2">
            <a:extLst>
              <a:ext uri="{FF2B5EF4-FFF2-40B4-BE49-F238E27FC236}">
                <a16:creationId xmlns:a16="http://schemas.microsoft.com/office/drawing/2014/main" id="{893C356F-E483-4AFD-856C-13BB8E8A5605}"/>
              </a:ext>
            </a:extLst>
          </p:cNvPr>
          <p:cNvSpPr>
            <a:spLocks noGrp="1"/>
          </p:cNvSpPr>
          <p:nvPr>
            <p:ph type="body" idx="1" hasCustomPrompt="1"/>
          </p:nvPr>
        </p:nvSpPr>
        <p:spPr>
          <a:xfrm>
            <a:off x="6096000" y="4209064"/>
            <a:ext cx="5251450" cy="365125"/>
          </a:xfrm>
        </p:spPr>
        <p:txBody>
          <a:bodyPr anchor="ctr"/>
          <a:lstStyle>
            <a:lvl1pPr marL="0" indent="0">
              <a:lnSpc>
                <a:spcPct val="100000"/>
              </a:lnSpc>
              <a:buNone/>
              <a:defRPr sz="2400" spc="6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Footer Placeholder 4">
            <a:extLst>
              <a:ext uri="{FF2B5EF4-FFF2-40B4-BE49-F238E27FC236}">
                <a16:creationId xmlns:a16="http://schemas.microsoft.com/office/drawing/2014/main" id="{BC79732E-D749-40DD-8365-05028518765D}"/>
              </a:ext>
            </a:extLst>
          </p:cNvPr>
          <p:cNvSpPr>
            <a:spLocks noGrp="1"/>
          </p:cNvSpPr>
          <p:nvPr>
            <p:ph type="ftr" sz="quarter" idx="11"/>
          </p:nvPr>
        </p:nvSpPr>
        <p:spPr/>
        <p:txBody>
          <a:bodyPr/>
          <a:lstStyle/>
          <a:p>
            <a:r>
              <a:rPr lang="en-US" dirty="0"/>
              <a:t>Add a footer</a:t>
            </a:r>
          </a:p>
        </p:txBody>
      </p:sp>
      <p:sp>
        <p:nvSpPr>
          <p:cNvPr id="6" name="Slide Number Placeholder 5">
            <a:extLst>
              <a:ext uri="{FF2B5EF4-FFF2-40B4-BE49-F238E27FC236}">
                <a16:creationId xmlns:a16="http://schemas.microsoft.com/office/drawing/2014/main" id="{88F55E23-C4CC-4E9B-80F4-C4BEA6E2DD84}"/>
              </a:ext>
            </a:extLst>
          </p:cNvPr>
          <p:cNvSpPr>
            <a:spLocks noGrp="1"/>
          </p:cNvSpPr>
          <p:nvPr>
            <p:ph type="sldNum" sz="quarter" idx="12"/>
          </p:nvPr>
        </p:nvSpPr>
        <p:spPr/>
        <p:txBody>
          <a:bodyPr/>
          <a:lstStyle/>
          <a:p>
            <a:fld id="{8C2E478F-E849-4A8C-AF1F-CBCC78A7CBFA}" type="slidenum">
              <a:rPr lang="en-US" smtClean="0"/>
              <a:t>‹#›</a:t>
            </a:fld>
            <a:endParaRPr lang="en-US" dirty="0"/>
          </a:p>
        </p:txBody>
      </p:sp>
    </p:spTree>
    <p:extLst>
      <p:ext uri="{BB962C8B-B14F-4D97-AF65-F5344CB8AC3E}">
        <p14:creationId xmlns:p14="http://schemas.microsoft.com/office/powerpoint/2010/main" val="1629115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ubtitle, Imag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074E6-E39E-4D19-B91F-8E84F37CBF3C}"/>
              </a:ext>
            </a:extLst>
          </p:cNvPr>
          <p:cNvSpPr>
            <a:spLocks noGrp="1"/>
          </p:cNvSpPr>
          <p:nvPr>
            <p:ph type="title" hasCustomPrompt="1"/>
          </p:nvPr>
        </p:nvSpPr>
        <p:spPr>
          <a:xfrm>
            <a:off x="7792279" y="365125"/>
            <a:ext cx="4018722" cy="573989"/>
          </a:xfrm>
        </p:spPr>
        <p:txBody>
          <a:bodyPr lIns="0" rIns="0">
            <a:noAutofit/>
          </a:bodyPr>
          <a:lstStyle>
            <a:lvl1pPr algn="l">
              <a:defRPr sz="3200" spc="300"/>
            </a:lvl1pPr>
          </a:lstStyle>
          <a:p>
            <a:r>
              <a:rPr lang="en-US" dirty="0"/>
              <a:t>SLIDE TITLE HERE</a:t>
            </a:r>
          </a:p>
        </p:txBody>
      </p:sp>
      <p:sp>
        <p:nvSpPr>
          <p:cNvPr id="3" name="Content Placeholder 2">
            <a:extLst>
              <a:ext uri="{FF2B5EF4-FFF2-40B4-BE49-F238E27FC236}">
                <a16:creationId xmlns:a16="http://schemas.microsoft.com/office/drawing/2014/main" id="{607D1B16-7058-45AD-9B19-E19CAF96683B}"/>
              </a:ext>
            </a:extLst>
          </p:cNvPr>
          <p:cNvSpPr>
            <a:spLocks noGrp="1"/>
          </p:cNvSpPr>
          <p:nvPr>
            <p:ph idx="1"/>
          </p:nvPr>
        </p:nvSpPr>
        <p:spPr>
          <a:xfrm>
            <a:off x="7792279" y="1625512"/>
            <a:ext cx="4018722" cy="4636392"/>
          </a:xfrm>
        </p:spPr>
        <p:txBody>
          <a:bodyPr lIns="0" rIns="0">
            <a:normAutofit/>
          </a:bodyPr>
          <a:lstStyle>
            <a:lvl1pPr>
              <a:lnSpc>
                <a:spcPct val="150000"/>
              </a:lnSpc>
              <a:spcBef>
                <a:spcPts val="500"/>
              </a:spcBef>
              <a:defRPr sz="1600"/>
            </a:lvl1pPr>
            <a:lvl2pPr>
              <a:lnSpc>
                <a:spcPct val="150000"/>
              </a:lnSpc>
              <a:spcBef>
                <a:spcPts val="500"/>
              </a:spcBef>
              <a:defRPr sz="1400"/>
            </a:lvl2pPr>
            <a:lvl3pPr>
              <a:lnSpc>
                <a:spcPct val="150000"/>
              </a:lnSpc>
              <a:spcBef>
                <a:spcPts val="500"/>
              </a:spcBef>
              <a:defRPr sz="1400"/>
            </a:lvl3pPr>
            <a:lvl4pPr>
              <a:lnSpc>
                <a:spcPct val="150000"/>
              </a:lnSpc>
              <a:spcBef>
                <a:spcPts val="500"/>
              </a:spcBef>
              <a:defRPr sz="1200"/>
            </a:lvl4pPr>
            <a:lvl5pPr>
              <a:lnSpc>
                <a:spcPct val="150000"/>
              </a:lnSpc>
              <a:spcBef>
                <a:spcPts val="500"/>
              </a:spcBef>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3" name="Picture Placeholder 52">
            <a:extLst>
              <a:ext uri="{FF2B5EF4-FFF2-40B4-BE49-F238E27FC236}">
                <a16:creationId xmlns:a16="http://schemas.microsoft.com/office/drawing/2014/main" id="{86917B65-8F50-454E-AF7E-D53FE2DE8F04}"/>
              </a:ext>
            </a:extLst>
          </p:cNvPr>
          <p:cNvSpPr>
            <a:spLocks noGrp="1"/>
          </p:cNvSpPr>
          <p:nvPr>
            <p:ph type="pic" sz="quarter" idx="14"/>
          </p:nvPr>
        </p:nvSpPr>
        <p:spPr>
          <a:xfrm>
            <a:off x="0" y="-19878"/>
            <a:ext cx="7406905" cy="6866810"/>
          </a:xfrm>
          <a:custGeom>
            <a:avLst/>
            <a:gdLst>
              <a:gd name="connsiteX0" fmla="*/ 1312985 w 5251939"/>
              <a:gd name="connsiteY0" fmla="*/ 0 h 4878432"/>
              <a:gd name="connsiteX1" fmla="*/ 1975340 w 5251939"/>
              <a:gd name="connsiteY1" fmla="*/ 0 h 4878432"/>
              <a:gd name="connsiteX2" fmla="*/ 1975340 w 5251939"/>
              <a:gd name="connsiteY2" fmla="*/ 982231 h 4878432"/>
              <a:gd name="connsiteX3" fmla="*/ 2648832 w 5251939"/>
              <a:gd name="connsiteY3" fmla="*/ 982231 h 4878432"/>
              <a:gd name="connsiteX4" fmla="*/ 2648832 w 5251939"/>
              <a:gd name="connsiteY4" fmla="*/ 1148083 h 4878432"/>
              <a:gd name="connsiteX5" fmla="*/ 3328771 w 5251939"/>
              <a:gd name="connsiteY5" fmla="*/ 1148083 h 4878432"/>
              <a:gd name="connsiteX6" fmla="*/ 3328771 w 5251939"/>
              <a:gd name="connsiteY6" fmla="*/ 0 h 4878432"/>
              <a:gd name="connsiteX7" fmla="*/ 4572000 w 5251939"/>
              <a:gd name="connsiteY7" fmla="*/ 0 h 4878432"/>
              <a:gd name="connsiteX8" fmla="*/ 4572000 w 5251939"/>
              <a:gd name="connsiteY8" fmla="*/ 1000460 h 4878432"/>
              <a:gd name="connsiteX9" fmla="*/ 5251939 w 5251939"/>
              <a:gd name="connsiteY9" fmla="*/ 1000460 h 4878432"/>
              <a:gd name="connsiteX10" fmla="*/ 5251939 w 5251939"/>
              <a:gd name="connsiteY10" fmla="*/ 4279967 h 4878432"/>
              <a:gd name="connsiteX11" fmla="*/ 4572000 w 5251939"/>
              <a:gd name="connsiteY11" fmla="*/ 4279967 h 4878432"/>
              <a:gd name="connsiteX12" fmla="*/ 4572000 w 5251939"/>
              <a:gd name="connsiteY12" fmla="*/ 4878432 h 4878432"/>
              <a:gd name="connsiteX13" fmla="*/ 4570834 w 5251939"/>
              <a:gd name="connsiteY13" fmla="*/ 4878432 h 4878432"/>
              <a:gd name="connsiteX14" fmla="*/ 4570834 w 5251939"/>
              <a:gd name="connsiteY14" fmla="*/ 3563909 h 4878432"/>
              <a:gd name="connsiteX15" fmla="*/ 3890895 w 5251939"/>
              <a:gd name="connsiteY15" fmla="*/ 3563909 h 4878432"/>
              <a:gd name="connsiteX16" fmla="*/ 3890895 w 5251939"/>
              <a:gd name="connsiteY16" fmla="*/ 4878432 h 4878432"/>
              <a:gd name="connsiteX17" fmla="*/ 3297114 w 5251939"/>
              <a:gd name="connsiteY17" fmla="*/ 4878432 h 4878432"/>
              <a:gd name="connsiteX18" fmla="*/ 3297114 w 5251939"/>
              <a:gd name="connsiteY18" fmla="*/ 3911406 h 4878432"/>
              <a:gd name="connsiteX19" fmla="*/ 2617175 w 5251939"/>
              <a:gd name="connsiteY19" fmla="*/ 3911406 h 4878432"/>
              <a:gd name="connsiteX20" fmla="*/ 2617175 w 5251939"/>
              <a:gd name="connsiteY20" fmla="*/ 4324451 h 4878432"/>
              <a:gd name="connsiteX21" fmla="*/ 1968893 w 5251939"/>
              <a:gd name="connsiteY21" fmla="*/ 4324451 h 4878432"/>
              <a:gd name="connsiteX22" fmla="*/ 1968893 w 5251939"/>
              <a:gd name="connsiteY22" fmla="*/ 4878432 h 4878432"/>
              <a:gd name="connsiteX23" fmla="*/ 1312985 w 5251939"/>
              <a:gd name="connsiteY23" fmla="*/ 4878432 h 4878432"/>
              <a:gd name="connsiteX24" fmla="*/ 1312985 w 5251939"/>
              <a:gd name="connsiteY24" fmla="*/ 4324451 h 4878432"/>
              <a:gd name="connsiteX25" fmla="*/ 642230 w 5251939"/>
              <a:gd name="connsiteY25" fmla="*/ 4324451 h 4878432"/>
              <a:gd name="connsiteX26" fmla="*/ 642230 w 5251939"/>
              <a:gd name="connsiteY26" fmla="*/ 3624890 h 4878432"/>
              <a:gd name="connsiteX27" fmla="*/ 0 w 5251939"/>
              <a:gd name="connsiteY27" fmla="*/ 3624890 h 4878432"/>
              <a:gd name="connsiteX28" fmla="*/ 0 w 5251939"/>
              <a:gd name="connsiteY28" fmla="*/ 375409 h 4878432"/>
              <a:gd name="connsiteX29" fmla="*/ 633046 w 5251939"/>
              <a:gd name="connsiteY29" fmla="*/ 375409 h 4878432"/>
              <a:gd name="connsiteX30" fmla="*/ 633046 w 5251939"/>
              <a:gd name="connsiteY30" fmla="*/ 1379096 h 4878432"/>
              <a:gd name="connsiteX31" fmla="*/ 1312985 w 5251939"/>
              <a:gd name="connsiteY31" fmla="*/ 1379096 h 4878432"/>
              <a:gd name="connsiteX0" fmla="*/ 1312985 w 5251939"/>
              <a:gd name="connsiteY0" fmla="*/ 0 h 4878432"/>
              <a:gd name="connsiteX1" fmla="*/ 1975340 w 5251939"/>
              <a:gd name="connsiteY1" fmla="*/ 0 h 4878432"/>
              <a:gd name="connsiteX2" fmla="*/ 1975340 w 5251939"/>
              <a:gd name="connsiteY2" fmla="*/ 982231 h 4878432"/>
              <a:gd name="connsiteX3" fmla="*/ 2648832 w 5251939"/>
              <a:gd name="connsiteY3" fmla="*/ 982231 h 4878432"/>
              <a:gd name="connsiteX4" fmla="*/ 2648832 w 5251939"/>
              <a:gd name="connsiteY4" fmla="*/ 1148083 h 4878432"/>
              <a:gd name="connsiteX5" fmla="*/ 3328771 w 5251939"/>
              <a:gd name="connsiteY5" fmla="*/ 1148083 h 4878432"/>
              <a:gd name="connsiteX6" fmla="*/ 3328771 w 5251939"/>
              <a:gd name="connsiteY6" fmla="*/ 0 h 4878432"/>
              <a:gd name="connsiteX7" fmla="*/ 4572000 w 5251939"/>
              <a:gd name="connsiteY7" fmla="*/ 0 h 4878432"/>
              <a:gd name="connsiteX8" fmla="*/ 4572000 w 5251939"/>
              <a:gd name="connsiteY8" fmla="*/ 1000460 h 4878432"/>
              <a:gd name="connsiteX9" fmla="*/ 5251939 w 5251939"/>
              <a:gd name="connsiteY9" fmla="*/ 1000460 h 4878432"/>
              <a:gd name="connsiteX10" fmla="*/ 5251939 w 5251939"/>
              <a:gd name="connsiteY10" fmla="*/ 4279967 h 4878432"/>
              <a:gd name="connsiteX11" fmla="*/ 4572000 w 5251939"/>
              <a:gd name="connsiteY11" fmla="*/ 4279967 h 4878432"/>
              <a:gd name="connsiteX12" fmla="*/ 4572000 w 5251939"/>
              <a:gd name="connsiteY12" fmla="*/ 4878432 h 4878432"/>
              <a:gd name="connsiteX13" fmla="*/ 4570834 w 5251939"/>
              <a:gd name="connsiteY13" fmla="*/ 3563909 h 4878432"/>
              <a:gd name="connsiteX14" fmla="*/ 3890895 w 5251939"/>
              <a:gd name="connsiteY14" fmla="*/ 3563909 h 4878432"/>
              <a:gd name="connsiteX15" fmla="*/ 3890895 w 5251939"/>
              <a:gd name="connsiteY15" fmla="*/ 4878432 h 4878432"/>
              <a:gd name="connsiteX16" fmla="*/ 3297114 w 5251939"/>
              <a:gd name="connsiteY16" fmla="*/ 4878432 h 4878432"/>
              <a:gd name="connsiteX17" fmla="*/ 3297114 w 5251939"/>
              <a:gd name="connsiteY17" fmla="*/ 3911406 h 4878432"/>
              <a:gd name="connsiteX18" fmla="*/ 2617175 w 5251939"/>
              <a:gd name="connsiteY18" fmla="*/ 3911406 h 4878432"/>
              <a:gd name="connsiteX19" fmla="*/ 2617175 w 5251939"/>
              <a:gd name="connsiteY19" fmla="*/ 4324451 h 4878432"/>
              <a:gd name="connsiteX20" fmla="*/ 1968893 w 5251939"/>
              <a:gd name="connsiteY20" fmla="*/ 4324451 h 4878432"/>
              <a:gd name="connsiteX21" fmla="*/ 1968893 w 5251939"/>
              <a:gd name="connsiteY21" fmla="*/ 4878432 h 4878432"/>
              <a:gd name="connsiteX22" fmla="*/ 1312985 w 5251939"/>
              <a:gd name="connsiteY22" fmla="*/ 4878432 h 4878432"/>
              <a:gd name="connsiteX23" fmla="*/ 1312985 w 5251939"/>
              <a:gd name="connsiteY23" fmla="*/ 4324451 h 4878432"/>
              <a:gd name="connsiteX24" fmla="*/ 642230 w 5251939"/>
              <a:gd name="connsiteY24" fmla="*/ 4324451 h 4878432"/>
              <a:gd name="connsiteX25" fmla="*/ 642230 w 5251939"/>
              <a:gd name="connsiteY25" fmla="*/ 3624890 h 4878432"/>
              <a:gd name="connsiteX26" fmla="*/ 0 w 5251939"/>
              <a:gd name="connsiteY26" fmla="*/ 3624890 h 4878432"/>
              <a:gd name="connsiteX27" fmla="*/ 0 w 5251939"/>
              <a:gd name="connsiteY27" fmla="*/ 375409 h 4878432"/>
              <a:gd name="connsiteX28" fmla="*/ 633046 w 5251939"/>
              <a:gd name="connsiteY28" fmla="*/ 375409 h 4878432"/>
              <a:gd name="connsiteX29" fmla="*/ 633046 w 5251939"/>
              <a:gd name="connsiteY29" fmla="*/ 1379096 h 4878432"/>
              <a:gd name="connsiteX30" fmla="*/ 1312985 w 5251939"/>
              <a:gd name="connsiteY30" fmla="*/ 1379096 h 4878432"/>
              <a:gd name="connsiteX31" fmla="*/ 1312985 w 5251939"/>
              <a:gd name="connsiteY31" fmla="*/ 0 h 4878432"/>
              <a:gd name="connsiteX0" fmla="*/ 1312985 w 5251939"/>
              <a:gd name="connsiteY0" fmla="*/ 0 h 4878432"/>
              <a:gd name="connsiteX1" fmla="*/ 1975340 w 5251939"/>
              <a:gd name="connsiteY1" fmla="*/ 0 h 4878432"/>
              <a:gd name="connsiteX2" fmla="*/ 1975340 w 5251939"/>
              <a:gd name="connsiteY2" fmla="*/ 982231 h 4878432"/>
              <a:gd name="connsiteX3" fmla="*/ 2648832 w 5251939"/>
              <a:gd name="connsiteY3" fmla="*/ 982231 h 4878432"/>
              <a:gd name="connsiteX4" fmla="*/ 2648832 w 5251939"/>
              <a:gd name="connsiteY4" fmla="*/ 1148083 h 4878432"/>
              <a:gd name="connsiteX5" fmla="*/ 3328771 w 5251939"/>
              <a:gd name="connsiteY5" fmla="*/ 1148083 h 4878432"/>
              <a:gd name="connsiteX6" fmla="*/ 3328771 w 5251939"/>
              <a:gd name="connsiteY6" fmla="*/ 0 h 4878432"/>
              <a:gd name="connsiteX7" fmla="*/ 4572000 w 5251939"/>
              <a:gd name="connsiteY7" fmla="*/ 0 h 4878432"/>
              <a:gd name="connsiteX8" fmla="*/ 4572000 w 5251939"/>
              <a:gd name="connsiteY8" fmla="*/ 1000460 h 4878432"/>
              <a:gd name="connsiteX9" fmla="*/ 5251939 w 5251939"/>
              <a:gd name="connsiteY9" fmla="*/ 1000460 h 4878432"/>
              <a:gd name="connsiteX10" fmla="*/ 5251939 w 5251939"/>
              <a:gd name="connsiteY10" fmla="*/ 4279967 h 4878432"/>
              <a:gd name="connsiteX11" fmla="*/ 4572000 w 5251939"/>
              <a:gd name="connsiteY11" fmla="*/ 4279967 h 4878432"/>
              <a:gd name="connsiteX12" fmla="*/ 4570834 w 5251939"/>
              <a:gd name="connsiteY12" fmla="*/ 3563909 h 4878432"/>
              <a:gd name="connsiteX13" fmla="*/ 3890895 w 5251939"/>
              <a:gd name="connsiteY13" fmla="*/ 3563909 h 4878432"/>
              <a:gd name="connsiteX14" fmla="*/ 3890895 w 5251939"/>
              <a:gd name="connsiteY14" fmla="*/ 4878432 h 4878432"/>
              <a:gd name="connsiteX15" fmla="*/ 3297114 w 5251939"/>
              <a:gd name="connsiteY15" fmla="*/ 4878432 h 4878432"/>
              <a:gd name="connsiteX16" fmla="*/ 3297114 w 5251939"/>
              <a:gd name="connsiteY16" fmla="*/ 3911406 h 4878432"/>
              <a:gd name="connsiteX17" fmla="*/ 2617175 w 5251939"/>
              <a:gd name="connsiteY17" fmla="*/ 3911406 h 4878432"/>
              <a:gd name="connsiteX18" fmla="*/ 2617175 w 5251939"/>
              <a:gd name="connsiteY18" fmla="*/ 4324451 h 4878432"/>
              <a:gd name="connsiteX19" fmla="*/ 1968893 w 5251939"/>
              <a:gd name="connsiteY19" fmla="*/ 4324451 h 4878432"/>
              <a:gd name="connsiteX20" fmla="*/ 1968893 w 5251939"/>
              <a:gd name="connsiteY20" fmla="*/ 4878432 h 4878432"/>
              <a:gd name="connsiteX21" fmla="*/ 1312985 w 5251939"/>
              <a:gd name="connsiteY21" fmla="*/ 4878432 h 4878432"/>
              <a:gd name="connsiteX22" fmla="*/ 1312985 w 5251939"/>
              <a:gd name="connsiteY22" fmla="*/ 4324451 h 4878432"/>
              <a:gd name="connsiteX23" fmla="*/ 642230 w 5251939"/>
              <a:gd name="connsiteY23" fmla="*/ 4324451 h 4878432"/>
              <a:gd name="connsiteX24" fmla="*/ 642230 w 5251939"/>
              <a:gd name="connsiteY24" fmla="*/ 3624890 h 4878432"/>
              <a:gd name="connsiteX25" fmla="*/ 0 w 5251939"/>
              <a:gd name="connsiteY25" fmla="*/ 3624890 h 4878432"/>
              <a:gd name="connsiteX26" fmla="*/ 0 w 5251939"/>
              <a:gd name="connsiteY26" fmla="*/ 375409 h 4878432"/>
              <a:gd name="connsiteX27" fmla="*/ 633046 w 5251939"/>
              <a:gd name="connsiteY27" fmla="*/ 375409 h 4878432"/>
              <a:gd name="connsiteX28" fmla="*/ 633046 w 5251939"/>
              <a:gd name="connsiteY28" fmla="*/ 1379096 h 4878432"/>
              <a:gd name="connsiteX29" fmla="*/ 1312985 w 5251939"/>
              <a:gd name="connsiteY29" fmla="*/ 1379096 h 4878432"/>
              <a:gd name="connsiteX30" fmla="*/ 1312985 w 5251939"/>
              <a:gd name="connsiteY30" fmla="*/ 0 h 4878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251939" h="4878432">
                <a:moveTo>
                  <a:pt x="1312985" y="0"/>
                </a:moveTo>
                <a:lnTo>
                  <a:pt x="1975340" y="0"/>
                </a:lnTo>
                <a:lnTo>
                  <a:pt x="1975340" y="982231"/>
                </a:lnTo>
                <a:lnTo>
                  <a:pt x="2648832" y="982231"/>
                </a:lnTo>
                <a:lnTo>
                  <a:pt x="2648832" y="1148083"/>
                </a:lnTo>
                <a:lnTo>
                  <a:pt x="3328771" y="1148083"/>
                </a:lnTo>
                <a:lnTo>
                  <a:pt x="3328771" y="0"/>
                </a:lnTo>
                <a:lnTo>
                  <a:pt x="4572000" y="0"/>
                </a:lnTo>
                <a:lnTo>
                  <a:pt x="4572000" y="1000460"/>
                </a:lnTo>
                <a:lnTo>
                  <a:pt x="5251939" y="1000460"/>
                </a:lnTo>
                <a:lnTo>
                  <a:pt x="5251939" y="4279967"/>
                </a:lnTo>
                <a:lnTo>
                  <a:pt x="4572000" y="4279967"/>
                </a:lnTo>
                <a:cubicBezTo>
                  <a:pt x="4571611" y="4041281"/>
                  <a:pt x="4571223" y="3802595"/>
                  <a:pt x="4570834" y="3563909"/>
                </a:cubicBezTo>
                <a:lnTo>
                  <a:pt x="3890895" y="3563909"/>
                </a:lnTo>
                <a:lnTo>
                  <a:pt x="3890895" y="4878432"/>
                </a:lnTo>
                <a:lnTo>
                  <a:pt x="3297114" y="4878432"/>
                </a:lnTo>
                <a:lnTo>
                  <a:pt x="3297114" y="3911406"/>
                </a:lnTo>
                <a:lnTo>
                  <a:pt x="2617175" y="3911406"/>
                </a:lnTo>
                <a:lnTo>
                  <a:pt x="2617175" y="4324451"/>
                </a:lnTo>
                <a:lnTo>
                  <a:pt x="1968893" y="4324451"/>
                </a:lnTo>
                <a:lnTo>
                  <a:pt x="1968893" y="4878432"/>
                </a:lnTo>
                <a:lnTo>
                  <a:pt x="1312985" y="4878432"/>
                </a:lnTo>
                <a:lnTo>
                  <a:pt x="1312985" y="4324451"/>
                </a:lnTo>
                <a:lnTo>
                  <a:pt x="642230" y="4324451"/>
                </a:lnTo>
                <a:lnTo>
                  <a:pt x="642230" y="3624890"/>
                </a:lnTo>
                <a:lnTo>
                  <a:pt x="0" y="3624890"/>
                </a:lnTo>
                <a:lnTo>
                  <a:pt x="0" y="375409"/>
                </a:lnTo>
                <a:lnTo>
                  <a:pt x="633046" y="375409"/>
                </a:lnTo>
                <a:lnTo>
                  <a:pt x="633046" y="1379096"/>
                </a:lnTo>
                <a:lnTo>
                  <a:pt x="1312985" y="1379096"/>
                </a:lnTo>
                <a:lnTo>
                  <a:pt x="1312985" y="0"/>
                </a:lnTo>
                <a:close/>
              </a:path>
            </a:pathLst>
          </a:custGeom>
          <a:effectLst>
            <a:innerShdw blurRad="254000" dist="127000">
              <a:prstClr val="black">
                <a:alpha val="50000"/>
              </a:prstClr>
            </a:innerShdw>
          </a:effectLst>
        </p:spPr>
        <p:txBody>
          <a:bodyPr wrap="square" anchor="ctr">
            <a:noAutofit/>
          </a:bodyPr>
          <a:lstStyle>
            <a:lvl1pPr marL="0" indent="0" algn="ctr">
              <a:buNone/>
              <a:defRPr/>
            </a:lvl1pPr>
          </a:lstStyle>
          <a:p>
            <a:r>
              <a:rPr lang="en-US" dirty="0"/>
              <a:t>Click icon to add picture</a:t>
            </a:r>
          </a:p>
        </p:txBody>
      </p:sp>
      <p:sp>
        <p:nvSpPr>
          <p:cNvPr id="58" name="Text Placeholder 2">
            <a:extLst>
              <a:ext uri="{FF2B5EF4-FFF2-40B4-BE49-F238E27FC236}">
                <a16:creationId xmlns:a16="http://schemas.microsoft.com/office/drawing/2014/main" id="{75065C5E-8027-4266-B6BE-BA117C6F7ACA}"/>
              </a:ext>
            </a:extLst>
          </p:cNvPr>
          <p:cNvSpPr>
            <a:spLocks noGrp="1"/>
          </p:cNvSpPr>
          <p:nvPr>
            <p:ph type="body" idx="13" hasCustomPrompt="1"/>
          </p:nvPr>
        </p:nvSpPr>
        <p:spPr>
          <a:xfrm>
            <a:off x="7819116" y="1003687"/>
            <a:ext cx="3991884" cy="407670"/>
          </a:xfrm>
        </p:spPr>
        <p:txBody>
          <a:bodyPr lIns="0" rIns="0" anchor="ctr">
            <a:noAutofit/>
          </a:bodyPr>
          <a:lstStyle>
            <a:lvl1pPr marL="0" indent="0">
              <a:buNone/>
              <a:defRPr sz="2000" spc="6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HERE</a:t>
            </a:r>
          </a:p>
        </p:txBody>
      </p:sp>
      <p:sp>
        <p:nvSpPr>
          <p:cNvPr id="59" name="Slide Number Placeholder 5">
            <a:extLst>
              <a:ext uri="{FF2B5EF4-FFF2-40B4-BE49-F238E27FC236}">
                <a16:creationId xmlns:a16="http://schemas.microsoft.com/office/drawing/2014/main" id="{3DEB48E0-328C-45EE-A8BD-90E6AB261082}"/>
              </a:ext>
            </a:extLst>
          </p:cNvPr>
          <p:cNvSpPr>
            <a:spLocks noGrp="1"/>
          </p:cNvSpPr>
          <p:nvPr>
            <p:ph type="sldNum" sz="quarter" idx="4"/>
          </p:nvPr>
        </p:nvSpPr>
        <p:spPr>
          <a:xfrm>
            <a:off x="11549269" y="6468303"/>
            <a:ext cx="44394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2E478F-E849-4A8C-AF1F-CBCC78A7CBFA}" type="slidenum">
              <a:rPr lang="en-US" smtClean="0"/>
              <a:t>‹#›</a:t>
            </a:fld>
            <a:endParaRPr lang="en-US" dirty="0"/>
          </a:p>
        </p:txBody>
      </p:sp>
    </p:spTree>
    <p:extLst>
      <p:ext uri="{BB962C8B-B14F-4D97-AF65-F5344CB8AC3E}">
        <p14:creationId xmlns:p14="http://schemas.microsoft.com/office/powerpoint/2010/main" val="175396809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8F64841-5495-4B23-A74E-409C28CB7AC1}"/>
              </a:ext>
            </a:extLst>
          </p:cNvPr>
          <p:cNvSpPr/>
          <p:nvPr userDrawn="1"/>
        </p:nvSpPr>
        <p:spPr>
          <a:xfrm>
            <a:off x="7415213" y="0"/>
            <a:ext cx="4776787" cy="6846932"/>
          </a:xfrm>
          <a:prstGeom prst="rect">
            <a:avLst/>
          </a:prstGeom>
          <a:solidFill>
            <a:srgbClr val="2F3342"/>
          </a:solidFill>
          <a:ln>
            <a:noFill/>
          </a:ln>
          <a:effectLst>
            <a:innerShdw blurRad="254000" dist="1270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04074E6-E39E-4D19-B91F-8E84F37CBF3C}"/>
              </a:ext>
            </a:extLst>
          </p:cNvPr>
          <p:cNvSpPr>
            <a:spLocks noGrp="1"/>
          </p:cNvSpPr>
          <p:nvPr>
            <p:ph type="title" hasCustomPrompt="1"/>
          </p:nvPr>
        </p:nvSpPr>
        <p:spPr>
          <a:xfrm>
            <a:off x="7792279" y="365125"/>
            <a:ext cx="4018722" cy="573989"/>
          </a:xfrm>
        </p:spPr>
        <p:txBody>
          <a:bodyPr lIns="0" rIns="0" anchor="ctr">
            <a:noAutofit/>
          </a:bodyPr>
          <a:lstStyle>
            <a:lvl1pPr algn="l">
              <a:defRPr sz="3200" spc="300">
                <a:solidFill>
                  <a:schemeClr val="bg1"/>
                </a:solidFill>
              </a:defRPr>
            </a:lvl1pPr>
          </a:lstStyle>
          <a:p>
            <a:r>
              <a:rPr lang="en-US" dirty="0"/>
              <a:t>SLIDE TITLE HERE</a:t>
            </a:r>
          </a:p>
        </p:txBody>
      </p:sp>
      <p:sp>
        <p:nvSpPr>
          <p:cNvPr id="3" name="Content Placeholder 2">
            <a:extLst>
              <a:ext uri="{FF2B5EF4-FFF2-40B4-BE49-F238E27FC236}">
                <a16:creationId xmlns:a16="http://schemas.microsoft.com/office/drawing/2014/main" id="{607D1B16-7058-45AD-9B19-E19CAF96683B}"/>
              </a:ext>
            </a:extLst>
          </p:cNvPr>
          <p:cNvSpPr>
            <a:spLocks noGrp="1"/>
          </p:cNvSpPr>
          <p:nvPr>
            <p:ph idx="1"/>
          </p:nvPr>
        </p:nvSpPr>
        <p:spPr>
          <a:xfrm>
            <a:off x="7792279" y="1625512"/>
            <a:ext cx="4018722" cy="4636392"/>
          </a:xfrm>
        </p:spPr>
        <p:txBody>
          <a:bodyPr lIns="0" rIns="0">
            <a:normAutofit/>
          </a:bodyPr>
          <a:lstStyle>
            <a:lvl1pPr>
              <a:lnSpc>
                <a:spcPct val="150000"/>
              </a:lnSpc>
              <a:defRPr sz="1600">
                <a:solidFill>
                  <a:schemeClr val="bg1"/>
                </a:solidFill>
              </a:defRPr>
            </a:lvl1pPr>
            <a:lvl2pPr>
              <a:lnSpc>
                <a:spcPct val="150000"/>
              </a:lnSpc>
              <a:defRPr sz="1400">
                <a:solidFill>
                  <a:schemeClr val="bg1"/>
                </a:solidFill>
              </a:defRPr>
            </a:lvl2pPr>
            <a:lvl3pPr>
              <a:lnSpc>
                <a:spcPct val="150000"/>
              </a:lnSpc>
              <a:defRPr sz="1400">
                <a:solidFill>
                  <a:schemeClr val="bg1"/>
                </a:solidFill>
              </a:defRPr>
            </a:lvl3pPr>
            <a:lvl4pPr>
              <a:lnSpc>
                <a:spcPct val="150000"/>
              </a:lnSpc>
              <a:defRPr sz="1200">
                <a:solidFill>
                  <a:schemeClr val="bg1"/>
                </a:solidFill>
              </a:defRPr>
            </a:lvl4pPr>
            <a:lvl5pPr>
              <a:lnSpc>
                <a:spcPct val="150000"/>
              </a:lnSpc>
              <a:defRPr sz="12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a:extLst>
              <a:ext uri="{FF2B5EF4-FFF2-40B4-BE49-F238E27FC236}">
                <a16:creationId xmlns:a16="http://schemas.microsoft.com/office/drawing/2014/main" id="{6CAAB964-0A56-4842-AA82-7610F726CD14}"/>
              </a:ext>
            </a:extLst>
          </p:cNvPr>
          <p:cNvSpPr>
            <a:spLocks noGrp="1"/>
          </p:cNvSpPr>
          <p:nvPr>
            <p:ph type="body" idx="13" hasCustomPrompt="1"/>
          </p:nvPr>
        </p:nvSpPr>
        <p:spPr>
          <a:xfrm>
            <a:off x="7819116" y="1003687"/>
            <a:ext cx="3991884" cy="407670"/>
          </a:xfrm>
        </p:spPr>
        <p:txBody>
          <a:bodyPr lIns="0" rIns="0" anchor="ctr">
            <a:noAutofit/>
          </a:bodyPr>
          <a:lstStyle>
            <a:lvl1pPr marL="0" indent="0">
              <a:buNone/>
              <a:defRPr sz="2000" spc="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HERE</a:t>
            </a:r>
          </a:p>
        </p:txBody>
      </p:sp>
      <p:sp>
        <p:nvSpPr>
          <p:cNvPr id="13" name="Content Placeholder 12">
            <a:extLst>
              <a:ext uri="{FF2B5EF4-FFF2-40B4-BE49-F238E27FC236}">
                <a16:creationId xmlns:a16="http://schemas.microsoft.com/office/drawing/2014/main" id="{483349C3-B089-45CF-9643-0D25E709663B}"/>
              </a:ext>
            </a:extLst>
          </p:cNvPr>
          <p:cNvSpPr>
            <a:spLocks noGrp="1"/>
          </p:cNvSpPr>
          <p:nvPr>
            <p:ph sz="quarter" idx="14"/>
          </p:nvPr>
        </p:nvSpPr>
        <p:spPr>
          <a:xfrm>
            <a:off x="0" y="0"/>
            <a:ext cx="7415213" cy="6858000"/>
          </a:xfrm>
        </p:spPr>
        <p:txBody>
          <a:bodyPr anchor="ctr"/>
          <a:lstStyle>
            <a:lvl1pPr marL="0" indent="0" algn="ctr">
              <a:buNone/>
              <a:defRPr/>
            </a:lvl1pPr>
          </a:lstStyle>
          <a:p>
            <a:pPr lvl="0"/>
            <a:r>
              <a:rPr lang="en-US"/>
              <a:t>Edit Master text styles</a:t>
            </a:r>
          </a:p>
        </p:txBody>
      </p:sp>
      <p:sp>
        <p:nvSpPr>
          <p:cNvPr id="16" name="Slide Number Placeholder 5">
            <a:extLst>
              <a:ext uri="{FF2B5EF4-FFF2-40B4-BE49-F238E27FC236}">
                <a16:creationId xmlns:a16="http://schemas.microsoft.com/office/drawing/2014/main" id="{E7D247BC-E419-4355-8738-B9CE5CA19B5C}"/>
              </a:ext>
            </a:extLst>
          </p:cNvPr>
          <p:cNvSpPr>
            <a:spLocks noGrp="1"/>
          </p:cNvSpPr>
          <p:nvPr>
            <p:ph type="sldNum" sz="quarter" idx="4"/>
          </p:nvPr>
        </p:nvSpPr>
        <p:spPr>
          <a:xfrm>
            <a:off x="11549269" y="6468303"/>
            <a:ext cx="443948" cy="365125"/>
          </a:xfrm>
          <a:prstGeom prst="rect">
            <a:avLst/>
          </a:prstGeom>
        </p:spPr>
        <p:txBody>
          <a:bodyPr vert="horz" lIns="91440" tIns="45720" rIns="91440" bIns="45720" rtlCol="0" anchor="ctr"/>
          <a:lstStyle>
            <a:lvl1pPr algn="r">
              <a:defRPr sz="1200">
                <a:solidFill>
                  <a:schemeClr val="bg1"/>
                </a:solidFill>
              </a:defRPr>
            </a:lvl1pPr>
          </a:lstStyle>
          <a:p>
            <a:fld id="{8C2E478F-E849-4A8C-AF1F-CBCC78A7CBFA}" type="slidenum">
              <a:rPr lang="en-US" smtClean="0"/>
              <a:pPr/>
              <a:t>‹#›</a:t>
            </a:fld>
            <a:endParaRPr lang="en-US" dirty="0"/>
          </a:p>
        </p:txBody>
      </p:sp>
    </p:spTree>
    <p:extLst>
      <p:ext uri="{BB962C8B-B14F-4D97-AF65-F5344CB8AC3E}">
        <p14:creationId xmlns:p14="http://schemas.microsoft.com/office/powerpoint/2010/main" val="22676957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074E6-E39E-4D19-B91F-8E84F37CBF3C}"/>
              </a:ext>
            </a:extLst>
          </p:cNvPr>
          <p:cNvSpPr>
            <a:spLocks noGrp="1"/>
          </p:cNvSpPr>
          <p:nvPr>
            <p:ph type="title" hasCustomPrompt="1"/>
          </p:nvPr>
        </p:nvSpPr>
        <p:spPr>
          <a:xfrm>
            <a:off x="5767754" y="365125"/>
            <a:ext cx="6043246" cy="573989"/>
          </a:xfrm>
        </p:spPr>
        <p:txBody>
          <a:bodyPr anchor="ctr">
            <a:noAutofit/>
          </a:bodyPr>
          <a:lstStyle>
            <a:lvl1pPr algn="l">
              <a:defRPr sz="3600" spc="300"/>
            </a:lvl1pPr>
          </a:lstStyle>
          <a:p>
            <a:r>
              <a:rPr lang="en-US" dirty="0"/>
              <a:t>CLICK TO EDIT MASTER</a:t>
            </a:r>
          </a:p>
        </p:txBody>
      </p:sp>
      <p:sp>
        <p:nvSpPr>
          <p:cNvPr id="3" name="Content Placeholder 2">
            <a:extLst>
              <a:ext uri="{FF2B5EF4-FFF2-40B4-BE49-F238E27FC236}">
                <a16:creationId xmlns:a16="http://schemas.microsoft.com/office/drawing/2014/main" id="{607D1B16-7058-45AD-9B19-E19CAF96683B}"/>
              </a:ext>
            </a:extLst>
          </p:cNvPr>
          <p:cNvSpPr>
            <a:spLocks noGrp="1"/>
          </p:cNvSpPr>
          <p:nvPr>
            <p:ph idx="1"/>
          </p:nvPr>
        </p:nvSpPr>
        <p:spPr>
          <a:xfrm>
            <a:off x="5767754" y="1625512"/>
            <a:ext cx="6043246" cy="4636392"/>
          </a:xfrm>
        </p:spPr>
        <p:txBody>
          <a:bodyPr>
            <a:normAutofit/>
          </a:bodyPr>
          <a:lstStyle>
            <a:lvl1pPr>
              <a:lnSpc>
                <a:spcPct val="150000"/>
              </a:lnSpc>
              <a:defRPr sz="1600"/>
            </a:lvl1pPr>
            <a:lvl2pPr>
              <a:lnSpc>
                <a:spcPct val="150000"/>
              </a:lnSpc>
              <a:defRPr sz="1400"/>
            </a:lvl2pPr>
            <a:lvl3pPr>
              <a:lnSpc>
                <a:spcPct val="150000"/>
              </a:lnSpc>
              <a:defRPr sz="1400"/>
            </a:lvl3pPr>
            <a:lvl4pPr>
              <a:lnSpc>
                <a:spcPct val="150000"/>
              </a:lnSpc>
              <a:defRPr sz="1200"/>
            </a:lvl4pPr>
            <a:lvl5pPr>
              <a:lnSpc>
                <a:spcPct val="150000"/>
              </a:lnSpc>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a:extLst>
              <a:ext uri="{FF2B5EF4-FFF2-40B4-BE49-F238E27FC236}">
                <a16:creationId xmlns:a16="http://schemas.microsoft.com/office/drawing/2014/main" id="{6CAAB964-0A56-4842-AA82-7610F726CD14}"/>
              </a:ext>
            </a:extLst>
          </p:cNvPr>
          <p:cNvSpPr>
            <a:spLocks noGrp="1"/>
          </p:cNvSpPr>
          <p:nvPr>
            <p:ph type="body" idx="13" hasCustomPrompt="1"/>
          </p:nvPr>
        </p:nvSpPr>
        <p:spPr>
          <a:xfrm>
            <a:off x="5767754" y="1003687"/>
            <a:ext cx="6043246" cy="365125"/>
          </a:xfrm>
        </p:spPr>
        <p:txBody>
          <a:bodyPr anchor="ctr">
            <a:noAutofit/>
          </a:bodyPr>
          <a:lstStyle>
            <a:lvl1pPr marL="0" indent="0">
              <a:buNone/>
              <a:defRPr sz="2000" spc="6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9" name="Picture Placeholder 8">
            <a:extLst>
              <a:ext uri="{FF2B5EF4-FFF2-40B4-BE49-F238E27FC236}">
                <a16:creationId xmlns:a16="http://schemas.microsoft.com/office/drawing/2014/main" id="{186FE9B2-6286-484B-8943-95EE0B6B0267}"/>
              </a:ext>
            </a:extLst>
          </p:cNvPr>
          <p:cNvSpPr>
            <a:spLocks noGrp="1"/>
          </p:cNvSpPr>
          <p:nvPr>
            <p:ph type="pic" sz="quarter" idx="14"/>
          </p:nvPr>
        </p:nvSpPr>
        <p:spPr>
          <a:xfrm>
            <a:off x="0" y="0"/>
            <a:ext cx="5416550" cy="6846932"/>
          </a:xfrm>
          <a:effectLst>
            <a:innerShdw blurRad="254000" dist="127000">
              <a:prstClr val="black">
                <a:alpha val="50000"/>
              </a:prstClr>
            </a:innerShdw>
          </a:effectLst>
        </p:spPr>
        <p:txBody>
          <a:bodyPr anchor="ctr"/>
          <a:lstStyle>
            <a:lvl1pPr marL="0" indent="0" algn="ctr">
              <a:buNone/>
              <a:defRPr/>
            </a:lvl1pPr>
          </a:lstStyle>
          <a:p>
            <a:r>
              <a:rPr lang="en-US" dirty="0"/>
              <a:t>Click icon to add picture</a:t>
            </a:r>
          </a:p>
        </p:txBody>
      </p:sp>
      <p:sp>
        <p:nvSpPr>
          <p:cNvPr id="11" name="Slide Number Placeholder 5">
            <a:extLst>
              <a:ext uri="{FF2B5EF4-FFF2-40B4-BE49-F238E27FC236}">
                <a16:creationId xmlns:a16="http://schemas.microsoft.com/office/drawing/2014/main" id="{7D4E8708-8565-4A5B-9D9E-1D4F40EAF909}"/>
              </a:ext>
            </a:extLst>
          </p:cNvPr>
          <p:cNvSpPr>
            <a:spLocks noGrp="1"/>
          </p:cNvSpPr>
          <p:nvPr>
            <p:ph type="sldNum" sz="quarter" idx="4"/>
          </p:nvPr>
        </p:nvSpPr>
        <p:spPr>
          <a:xfrm>
            <a:off x="11549269" y="6468303"/>
            <a:ext cx="44394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2E478F-E849-4A8C-AF1F-CBCC78A7CBFA}" type="slidenum">
              <a:rPr lang="en-US" smtClean="0"/>
              <a:t>‹#›</a:t>
            </a:fld>
            <a:endParaRPr lang="en-US" dirty="0"/>
          </a:p>
        </p:txBody>
      </p:sp>
    </p:spTree>
    <p:extLst>
      <p:ext uri="{BB962C8B-B14F-4D97-AF65-F5344CB8AC3E}">
        <p14:creationId xmlns:p14="http://schemas.microsoft.com/office/powerpoint/2010/main" val="1247832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40849B93-E2CE-4654-9EC7-7DFA141A5500}"/>
              </a:ext>
            </a:extLst>
          </p:cNvPr>
          <p:cNvSpPr>
            <a:spLocks noGrp="1"/>
          </p:cNvSpPr>
          <p:nvPr>
            <p:ph type="body" idx="1" hasCustomPrompt="1"/>
          </p:nvPr>
        </p:nvSpPr>
        <p:spPr>
          <a:xfrm>
            <a:off x="5904689" y="5038489"/>
            <a:ext cx="5933872" cy="365125"/>
          </a:xfrm>
        </p:spPr>
        <p:txBody>
          <a:bodyPr anchor="ctr"/>
          <a:lstStyle>
            <a:lvl1pPr marL="0" indent="0" algn="ctr">
              <a:lnSpc>
                <a:spcPct val="100000"/>
              </a:lnSpc>
              <a:buNone/>
              <a:defRPr sz="2400" spc="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7" name="Rectangle 6">
            <a:extLst>
              <a:ext uri="{FF2B5EF4-FFF2-40B4-BE49-F238E27FC236}">
                <a16:creationId xmlns:a16="http://schemas.microsoft.com/office/drawing/2014/main" id="{E7E94348-3BFC-4B39-9C3B-628E777B98F4}"/>
              </a:ext>
            </a:extLst>
          </p:cNvPr>
          <p:cNvSpPr/>
          <p:nvPr userDrawn="1"/>
        </p:nvSpPr>
        <p:spPr>
          <a:xfrm>
            <a:off x="0" y="0"/>
            <a:ext cx="6107906" cy="6858000"/>
          </a:xfrm>
          <a:custGeom>
            <a:avLst/>
            <a:gdLst>
              <a:gd name="connsiteX0" fmla="*/ 0 w 6107906"/>
              <a:gd name="connsiteY0" fmla="*/ 0 h 6858000"/>
              <a:gd name="connsiteX1" fmla="*/ 6107906 w 6107906"/>
              <a:gd name="connsiteY1" fmla="*/ 0 h 6858000"/>
              <a:gd name="connsiteX2" fmla="*/ 6107906 w 6107906"/>
              <a:gd name="connsiteY2" fmla="*/ 6858000 h 6858000"/>
              <a:gd name="connsiteX3" fmla="*/ 0 w 6107906"/>
              <a:gd name="connsiteY3" fmla="*/ 6858000 h 6858000"/>
              <a:gd name="connsiteX4" fmla="*/ 0 w 6107906"/>
              <a:gd name="connsiteY4" fmla="*/ 0 h 6858000"/>
              <a:gd name="connsiteX0" fmla="*/ 0 w 6107906"/>
              <a:gd name="connsiteY0" fmla="*/ 0 h 6858000"/>
              <a:gd name="connsiteX1" fmla="*/ 6107906 w 6107906"/>
              <a:gd name="connsiteY1" fmla="*/ 0 h 6858000"/>
              <a:gd name="connsiteX2" fmla="*/ 4233386 w 6107906"/>
              <a:gd name="connsiteY2" fmla="*/ 6858000 h 6858000"/>
              <a:gd name="connsiteX3" fmla="*/ 0 w 6107906"/>
              <a:gd name="connsiteY3" fmla="*/ 6858000 h 6858000"/>
              <a:gd name="connsiteX4" fmla="*/ 0 w 6107906"/>
              <a:gd name="connsiteY4" fmla="*/ 0 h 6858000"/>
              <a:gd name="connsiteX0" fmla="*/ 0 w 6107906"/>
              <a:gd name="connsiteY0" fmla="*/ 0 h 6858000"/>
              <a:gd name="connsiteX1" fmla="*/ 6107906 w 6107906"/>
              <a:gd name="connsiteY1" fmla="*/ 0 h 6858000"/>
              <a:gd name="connsiteX2" fmla="*/ 4593309 w 6107906"/>
              <a:gd name="connsiteY2" fmla="*/ 6848272 h 6858000"/>
              <a:gd name="connsiteX3" fmla="*/ 0 w 6107906"/>
              <a:gd name="connsiteY3" fmla="*/ 6858000 h 6858000"/>
              <a:gd name="connsiteX4" fmla="*/ 0 w 6107906"/>
              <a:gd name="connsiteY4" fmla="*/ 0 h 6858000"/>
              <a:gd name="connsiteX0" fmla="*/ 1517515 w 6107906"/>
              <a:gd name="connsiteY0" fmla="*/ 0 h 6858000"/>
              <a:gd name="connsiteX1" fmla="*/ 6107906 w 6107906"/>
              <a:gd name="connsiteY1" fmla="*/ 0 h 6858000"/>
              <a:gd name="connsiteX2" fmla="*/ 4593309 w 6107906"/>
              <a:gd name="connsiteY2" fmla="*/ 6848272 h 6858000"/>
              <a:gd name="connsiteX3" fmla="*/ 0 w 6107906"/>
              <a:gd name="connsiteY3" fmla="*/ 6858000 h 6858000"/>
              <a:gd name="connsiteX4" fmla="*/ 1517515 w 6107906"/>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7906" h="6858000">
                <a:moveTo>
                  <a:pt x="1517515" y="0"/>
                </a:moveTo>
                <a:lnTo>
                  <a:pt x="6107906" y="0"/>
                </a:lnTo>
                <a:lnTo>
                  <a:pt x="4593309" y="6848272"/>
                </a:lnTo>
                <a:lnTo>
                  <a:pt x="0" y="6858000"/>
                </a:lnTo>
                <a:lnTo>
                  <a:pt x="1517515" y="0"/>
                </a:lnTo>
                <a:close/>
              </a:path>
            </a:pathLst>
          </a:custGeom>
          <a:gradFill>
            <a:gsLst>
              <a:gs pos="0">
                <a:srgbClr val="01023B">
                  <a:alpha val="80000"/>
                </a:srgbClr>
              </a:gs>
              <a:gs pos="100000">
                <a:srgbClr val="E99757">
                  <a:lumMod val="97000"/>
                  <a:lumOff val="3000"/>
                  <a:alpha val="80000"/>
                </a:srgbClr>
              </a:gs>
              <a:gs pos="50000">
                <a:srgbClr val="A53F52">
                  <a:alpha val="8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01219AD9-34B1-4C27-8648-E7D7C69C07F9}"/>
              </a:ext>
            </a:extLst>
          </p:cNvPr>
          <p:cNvSpPr>
            <a:spLocks noGrp="1"/>
          </p:cNvSpPr>
          <p:nvPr>
            <p:ph type="title" hasCustomPrompt="1"/>
          </p:nvPr>
        </p:nvSpPr>
        <p:spPr>
          <a:xfrm>
            <a:off x="5904689" y="1546699"/>
            <a:ext cx="5933872" cy="3491790"/>
          </a:xfrm>
        </p:spPr>
        <p:txBody>
          <a:bodyPr anchor="ctr"/>
          <a:lstStyle>
            <a:lvl1pPr algn="ctr">
              <a:defRPr sz="6000" b="1" spc="300">
                <a:solidFill>
                  <a:schemeClr val="tx1"/>
                </a:solidFill>
              </a:defRPr>
            </a:lvl1pPr>
          </a:lstStyle>
          <a:p>
            <a:r>
              <a:rPr lang="en-US" dirty="0"/>
              <a:t>CLICK TO EDIT MASTER TITLE</a:t>
            </a:r>
          </a:p>
        </p:txBody>
      </p:sp>
    </p:spTree>
    <p:extLst>
      <p:ext uri="{BB962C8B-B14F-4D97-AF65-F5344CB8AC3E}">
        <p14:creationId xmlns:p14="http://schemas.microsoft.com/office/powerpoint/2010/main" val="12573122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AB66B20-A484-4A16-A015-2118F9AF2101}"/>
              </a:ext>
            </a:extLst>
          </p:cNvPr>
          <p:cNvSpPr/>
          <p:nvPr userDrawn="1"/>
        </p:nvSpPr>
        <p:spPr>
          <a:xfrm>
            <a:off x="0" y="0"/>
            <a:ext cx="6107906" cy="6858000"/>
          </a:xfrm>
          <a:custGeom>
            <a:avLst/>
            <a:gdLst>
              <a:gd name="connsiteX0" fmla="*/ 0 w 6107906"/>
              <a:gd name="connsiteY0" fmla="*/ 0 h 6858000"/>
              <a:gd name="connsiteX1" fmla="*/ 6107906 w 6107906"/>
              <a:gd name="connsiteY1" fmla="*/ 0 h 6858000"/>
              <a:gd name="connsiteX2" fmla="*/ 6107906 w 6107906"/>
              <a:gd name="connsiteY2" fmla="*/ 6858000 h 6858000"/>
              <a:gd name="connsiteX3" fmla="*/ 0 w 6107906"/>
              <a:gd name="connsiteY3" fmla="*/ 6858000 h 6858000"/>
              <a:gd name="connsiteX4" fmla="*/ 0 w 6107906"/>
              <a:gd name="connsiteY4" fmla="*/ 0 h 6858000"/>
              <a:gd name="connsiteX0" fmla="*/ 0 w 6107906"/>
              <a:gd name="connsiteY0" fmla="*/ 0 h 6858000"/>
              <a:gd name="connsiteX1" fmla="*/ 6107906 w 6107906"/>
              <a:gd name="connsiteY1" fmla="*/ 0 h 6858000"/>
              <a:gd name="connsiteX2" fmla="*/ 4233386 w 6107906"/>
              <a:gd name="connsiteY2" fmla="*/ 6858000 h 6858000"/>
              <a:gd name="connsiteX3" fmla="*/ 0 w 6107906"/>
              <a:gd name="connsiteY3" fmla="*/ 6858000 h 6858000"/>
              <a:gd name="connsiteX4" fmla="*/ 0 w 6107906"/>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7906" h="6858000">
                <a:moveTo>
                  <a:pt x="0" y="0"/>
                </a:moveTo>
                <a:lnTo>
                  <a:pt x="6107906" y="0"/>
                </a:lnTo>
                <a:lnTo>
                  <a:pt x="4233386" y="6858000"/>
                </a:lnTo>
                <a:lnTo>
                  <a:pt x="0" y="6858000"/>
                </a:lnTo>
                <a:lnTo>
                  <a:pt x="0" y="0"/>
                </a:lnTo>
                <a:close/>
              </a:path>
            </a:pathLst>
          </a:custGeom>
          <a:gradFill>
            <a:gsLst>
              <a:gs pos="0">
                <a:srgbClr val="01023B">
                  <a:alpha val="80000"/>
                </a:srgbClr>
              </a:gs>
              <a:gs pos="100000">
                <a:srgbClr val="E99757">
                  <a:lumMod val="97000"/>
                  <a:lumOff val="3000"/>
                  <a:alpha val="80000"/>
                </a:srgbClr>
              </a:gs>
              <a:gs pos="50000">
                <a:srgbClr val="A53F52">
                  <a:alpha val="8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893C356F-E483-4AFD-856C-13BB8E8A5605}"/>
              </a:ext>
            </a:extLst>
          </p:cNvPr>
          <p:cNvSpPr>
            <a:spLocks noGrp="1"/>
          </p:cNvSpPr>
          <p:nvPr>
            <p:ph type="body" idx="1" hasCustomPrompt="1"/>
          </p:nvPr>
        </p:nvSpPr>
        <p:spPr>
          <a:xfrm>
            <a:off x="6096000" y="4209064"/>
            <a:ext cx="5251450" cy="365125"/>
          </a:xfrm>
        </p:spPr>
        <p:txBody>
          <a:bodyPr anchor="ctr"/>
          <a:lstStyle>
            <a:lvl1pPr marL="0" indent="0">
              <a:lnSpc>
                <a:spcPct val="100000"/>
              </a:lnSpc>
              <a:buNone/>
              <a:defRPr sz="2400" spc="6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Footer Placeholder 4">
            <a:extLst>
              <a:ext uri="{FF2B5EF4-FFF2-40B4-BE49-F238E27FC236}">
                <a16:creationId xmlns:a16="http://schemas.microsoft.com/office/drawing/2014/main" id="{BC79732E-D749-40DD-8365-05028518765D}"/>
              </a:ext>
            </a:extLst>
          </p:cNvPr>
          <p:cNvSpPr>
            <a:spLocks noGrp="1"/>
          </p:cNvSpPr>
          <p:nvPr>
            <p:ph type="ftr" sz="quarter" idx="11"/>
          </p:nvPr>
        </p:nvSpPr>
        <p:spPr/>
        <p:txBody>
          <a:bodyPr/>
          <a:lstStyle/>
          <a:p>
            <a:r>
              <a:rPr lang="en-US" dirty="0"/>
              <a:t>Add a footer</a:t>
            </a:r>
          </a:p>
        </p:txBody>
      </p:sp>
      <p:sp>
        <p:nvSpPr>
          <p:cNvPr id="6" name="Slide Number Placeholder 5">
            <a:extLst>
              <a:ext uri="{FF2B5EF4-FFF2-40B4-BE49-F238E27FC236}">
                <a16:creationId xmlns:a16="http://schemas.microsoft.com/office/drawing/2014/main" id="{88F55E23-C4CC-4E9B-80F4-C4BEA6E2DD84}"/>
              </a:ext>
            </a:extLst>
          </p:cNvPr>
          <p:cNvSpPr>
            <a:spLocks noGrp="1"/>
          </p:cNvSpPr>
          <p:nvPr>
            <p:ph type="sldNum" sz="quarter" idx="12"/>
          </p:nvPr>
        </p:nvSpPr>
        <p:spPr/>
        <p:txBody>
          <a:bodyPr/>
          <a:lstStyle/>
          <a:p>
            <a:fld id="{8C2E478F-E849-4A8C-AF1F-CBCC78A7CBFA}" type="slidenum">
              <a:rPr lang="en-US" smtClean="0"/>
              <a:t>‹#›</a:t>
            </a:fld>
            <a:endParaRPr lang="en-US" dirty="0"/>
          </a:p>
        </p:txBody>
      </p:sp>
      <p:sp>
        <p:nvSpPr>
          <p:cNvPr id="8" name="Title 1">
            <a:extLst>
              <a:ext uri="{FF2B5EF4-FFF2-40B4-BE49-F238E27FC236}">
                <a16:creationId xmlns:a16="http://schemas.microsoft.com/office/drawing/2014/main" id="{AABA725B-4BCB-1D48-9C5D-46706B18719E}"/>
              </a:ext>
            </a:extLst>
          </p:cNvPr>
          <p:cNvSpPr>
            <a:spLocks noGrp="1"/>
          </p:cNvSpPr>
          <p:nvPr>
            <p:ph type="title" hasCustomPrompt="1"/>
          </p:nvPr>
        </p:nvSpPr>
        <p:spPr>
          <a:xfrm>
            <a:off x="6096000" y="2520779"/>
            <a:ext cx="5251450" cy="1661297"/>
          </a:xfrm>
        </p:spPr>
        <p:txBody>
          <a:bodyPr anchor="ctr"/>
          <a:lstStyle>
            <a:lvl1pPr algn="l">
              <a:defRPr sz="6000" spc="300"/>
            </a:lvl1pPr>
          </a:lstStyle>
          <a:p>
            <a:r>
              <a:rPr lang="en-US" dirty="0"/>
              <a:t>CLICK TO EDIT MASTER TITLE</a:t>
            </a:r>
          </a:p>
        </p:txBody>
      </p:sp>
    </p:spTree>
    <p:extLst>
      <p:ext uri="{BB962C8B-B14F-4D97-AF65-F5344CB8AC3E}">
        <p14:creationId xmlns:p14="http://schemas.microsoft.com/office/powerpoint/2010/main" val="24573508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05F96C-D634-4A69-95EC-3D002BD68752}"/>
              </a:ext>
            </a:extLst>
          </p:cNvPr>
          <p:cNvSpPr>
            <a:spLocks noGrp="1"/>
          </p:cNvSpPr>
          <p:nvPr>
            <p:ph type="title"/>
          </p:nvPr>
        </p:nvSpPr>
        <p:spPr>
          <a:xfrm>
            <a:off x="594519" y="365125"/>
            <a:ext cx="11002962" cy="82391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757E98-D0FB-43E3-98BC-711F6A2F5372}"/>
              </a:ext>
            </a:extLst>
          </p:cNvPr>
          <p:cNvSpPr>
            <a:spLocks noGrp="1"/>
          </p:cNvSpPr>
          <p:nvPr>
            <p:ph type="body" idx="1"/>
          </p:nvPr>
        </p:nvSpPr>
        <p:spPr>
          <a:xfrm>
            <a:off x="594519" y="1365813"/>
            <a:ext cx="10989920" cy="481115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BFA65B72-2E86-4BA3-94F2-3ADFA40B7A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Add a footer</a:t>
            </a:r>
          </a:p>
        </p:txBody>
      </p:sp>
      <p:sp>
        <p:nvSpPr>
          <p:cNvPr id="6" name="Slide Number Placeholder 5">
            <a:extLst>
              <a:ext uri="{FF2B5EF4-FFF2-40B4-BE49-F238E27FC236}">
                <a16:creationId xmlns:a16="http://schemas.microsoft.com/office/drawing/2014/main" id="{73C1F3FD-3DB9-46B7-85E1-E8B8878A4012}"/>
              </a:ext>
            </a:extLst>
          </p:cNvPr>
          <p:cNvSpPr>
            <a:spLocks noGrp="1"/>
          </p:cNvSpPr>
          <p:nvPr>
            <p:ph type="sldNum" sz="quarter" idx="4"/>
          </p:nvPr>
        </p:nvSpPr>
        <p:spPr>
          <a:xfrm>
            <a:off x="11549269" y="6468303"/>
            <a:ext cx="44394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2E478F-E849-4A8C-AF1F-CBCC78A7CBFA}" type="slidenum">
              <a:rPr lang="en-US" smtClean="0"/>
              <a:t>‹#›</a:t>
            </a:fld>
            <a:endParaRPr lang="en-US" dirty="0"/>
          </a:p>
        </p:txBody>
      </p:sp>
    </p:spTree>
    <p:extLst>
      <p:ext uri="{BB962C8B-B14F-4D97-AF65-F5344CB8AC3E}">
        <p14:creationId xmlns:p14="http://schemas.microsoft.com/office/powerpoint/2010/main" val="692820"/>
      </p:ext>
    </p:extLst>
  </p:cSld>
  <p:clrMap bg1="lt1" tx1="dk1" bg2="lt2" tx2="dk2" accent1="accent1" accent2="accent2" accent3="accent3" accent4="accent4" accent5="accent5" accent6="accent6" hlink="hlink" folHlink="folHlink"/>
  <p:sldLayoutIdLst>
    <p:sldLayoutId id="2147483650" r:id="rId1"/>
    <p:sldLayoutId id="2147483667" r:id="rId2"/>
    <p:sldLayoutId id="2147483651" r:id="rId3"/>
    <p:sldLayoutId id="2147483668" r:id="rId4"/>
    <p:sldLayoutId id="2147483660" r:id="rId5"/>
    <p:sldLayoutId id="2147483664" r:id="rId6"/>
    <p:sldLayoutId id="2147483661" r:id="rId7"/>
    <p:sldLayoutId id="2147483674" r:id="rId8"/>
    <p:sldLayoutId id="2147483675" r:id="rId9"/>
    <p:sldLayoutId id="2147483673" r:id="rId10"/>
    <p:sldLayoutId id="2147483653" r:id="rId11"/>
    <p:sldLayoutId id="2147483670" r:id="rId12"/>
    <p:sldLayoutId id="2147483671" r:id="rId13"/>
    <p:sldLayoutId id="2147483672" r:id="rId14"/>
    <p:sldLayoutId id="2147483655" r:id="rId15"/>
    <p:sldLayoutId id="2147483666" r:id="rId16"/>
  </p:sldLayoutIdLst>
  <p:hf hdr="0" ftr="0" dt="0"/>
  <p:txStyles>
    <p:titleStyle>
      <a:lvl1pPr algn="ctr" defTabSz="914400" rtl="0" eaLnBrk="1" latinLnBrk="0" hangingPunct="1">
        <a:lnSpc>
          <a:spcPct val="10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 Id="rId5" Type="http://schemas.openxmlformats.org/officeDocument/2006/relationships/image" Target="../media/image24.jpg"/><Relationship Id="rId4" Type="http://schemas.openxmlformats.org/officeDocument/2006/relationships/image" Target="../media/image60.png"/></Relationships>
</file>

<file path=ppt/slides/_rels/slide5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0.png"/><Relationship Id="rId1" Type="http://schemas.openxmlformats.org/officeDocument/2006/relationships/slideLayout" Target="../slideLayouts/slideLayout4.xml"/><Relationship Id="rId4" Type="http://schemas.openxmlformats.org/officeDocument/2006/relationships/image" Target="../media/image26.jpg"/></Relationships>
</file>

<file path=ppt/slides/_rels/slide5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26.jpg"/></Relationships>
</file>

<file path=ppt/slides/_rels/slide5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 Id="rId5" Type="http://schemas.openxmlformats.org/officeDocument/2006/relationships/image" Target="../media/image26.jpg"/><Relationship Id="rId4" Type="http://schemas.openxmlformats.org/officeDocument/2006/relationships/image" Target="../media/image90.png"/></Relationships>
</file>

<file path=ppt/slides/_rels/slide5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1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6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5.xml"/></Relationships>
</file>

<file path=ppt/slides/_rels/slide8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7896" y="-1683026"/>
            <a:ext cx="9857987" cy="7663070"/>
          </a:xfrm>
        </p:spPr>
        <p:txBody>
          <a:bodyPr>
            <a:noAutofit/>
          </a:bodyPr>
          <a:lstStyle/>
          <a:p>
            <a:br>
              <a:rPr lang="en-US" sz="10000" dirty="0">
                <a:solidFill>
                  <a:srgbClr val="FF0000"/>
                </a:solidFill>
                <a:latin typeface="Algerian" panose="04020705040A02060702" pitchFamily="82" charset="0"/>
              </a:rPr>
            </a:br>
            <a:r>
              <a:rPr lang="en-US" sz="10000" dirty="0">
                <a:solidFill>
                  <a:srgbClr val="FF0000"/>
                </a:solidFill>
                <a:latin typeface="Algerian" panose="04020705040A02060702" pitchFamily="82" charset="0"/>
              </a:rPr>
              <a:t>                       LIGHTAND DARK REACTIONS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5400" b="1" dirty="0">
                <a:solidFill>
                  <a:srgbClr val="0070C0"/>
                </a:solidFill>
              </a:rPr>
              <a:t>Nature of light </a:t>
            </a:r>
          </a:p>
        </p:txBody>
      </p:sp>
      <p:sp>
        <p:nvSpPr>
          <p:cNvPr id="3" name="Content Placeholder 2"/>
          <p:cNvSpPr>
            <a:spLocks noGrp="1"/>
          </p:cNvSpPr>
          <p:nvPr>
            <p:ph idx="1"/>
          </p:nvPr>
        </p:nvSpPr>
        <p:spPr/>
        <p:txBody>
          <a:bodyPr>
            <a:normAutofit/>
          </a:bodyPr>
          <a:lstStyle/>
          <a:p>
            <a:pPr>
              <a:lnSpc>
                <a:spcPct val="100000"/>
              </a:lnSpc>
            </a:pPr>
            <a:r>
              <a:rPr lang="en-US" sz="3200" dirty="0"/>
              <a:t>Light is a form of energy  with different wavelength </a:t>
            </a:r>
          </a:p>
          <a:p>
            <a:pPr>
              <a:lnSpc>
                <a:spcPct val="100000"/>
              </a:lnSpc>
            </a:pPr>
            <a:r>
              <a:rPr lang="en-US" sz="3200" dirty="0"/>
              <a:t>The shorter the wavelength ,the grater the energy of each photon of light </a:t>
            </a:r>
          </a:p>
          <a:p>
            <a:pPr>
              <a:lnSpc>
                <a:spcPct val="100000"/>
              </a:lnSpc>
            </a:pPr>
            <a:r>
              <a:rPr lang="en-US" sz="3200" dirty="0"/>
              <a:t>Certain wavelength of light are detectable by human eyes and seen as colors </a:t>
            </a:r>
          </a:p>
          <a:p>
            <a:pPr>
              <a:lnSpc>
                <a:spcPct val="100000"/>
              </a:lnSpc>
            </a:pPr>
            <a:r>
              <a:rPr lang="en-US" sz="3200" dirty="0"/>
              <a:t>Visible light drives photosynthesis .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a:solidFill>
                  <a:srgbClr val="0070C0"/>
                </a:solidFill>
              </a:rPr>
              <a:t>3 MAIN PART OF LIGHT REACTION </a:t>
            </a:r>
          </a:p>
        </p:txBody>
      </p:sp>
      <p:sp>
        <p:nvSpPr>
          <p:cNvPr id="3" name="Content Placeholder 2"/>
          <p:cNvSpPr>
            <a:spLocks noGrp="1"/>
          </p:cNvSpPr>
          <p:nvPr>
            <p:ph idx="1"/>
          </p:nvPr>
        </p:nvSpPr>
        <p:spPr>
          <a:xfrm>
            <a:off x="620813" y="1040760"/>
            <a:ext cx="10989920" cy="4486845"/>
          </a:xfrm>
        </p:spPr>
        <p:txBody>
          <a:bodyPr>
            <a:noAutofit/>
          </a:bodyPr>
          <a:lstStyle/>
          <a:p>
            <a:pPr marL="0" indent="0">
              <a:buNone/>
            </a:pPr>
            <a:r>
              <a:rPr lang="en-US" sz="3200" dirty="0"/>
              <a:t>Photoexcitation </a:t>
            </a:r>
            <a:r>
              <a:rPr lang="en-US" sz="3600" dirty="0"/>
              <a:t>:</a:t>
            </a:r>
          </a:p>
          <a:p>
            <a:r>
              <a:rPr lang="en-US" sz="2400" dirty="0"/>
              <a:t>Absorption of light photons whose energy is used to split water releasing electrons .</a:t>
            </a:r>
          </a:p>
          <a:p>
            <a:pPr marL="0" indent="0">
              <a:buNone/>
            </a:pPr>
            <a:r>
              <a:rPr lang="en-US" sz="3200" dirty="0"/>
              <a:t>Electron transport :</a:t>
            </a:r>
          </a:p>
          <a:p>
            <a:r>
              <a:rPr lang="en-US" sz="2400" dirty="0"/>
              <a:t>Harnessing the energy in electrons to form an electrochemical gradient (pump hydrogen ions against its concentration gradient )</a:t>
            </a:r>
          </a:p>
          <a:p>
            <a:pPr marL="0" indent="0">
              <a:buNone/>
            </a:pPr>
            <a:r>
              <a:rPr lang="en-US" sz="3200" dirty="0"/>
              <a:t>Photophosphorylation :</a:t>
            </a:r>
          </a:p>
          <a:p>
            <a:r>
              <a:rPr lang="en-US" sz="2400" dirty="0"/>
              <a:t>ATP synthesis due to electrochemical gradient and the proton motive force . </a:t>
            </a:r>
          </a:p>
          <a:p>
            <a:endParaRPr lang="en-US" sz="24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solidFill>
                  <a:srgbClr val="0070C0"/>
                </a:solidFill>
              </a:rPr>
              <a:t>Photoexcitation </a:t>
            </a:r>
          </a:p>
        </p:txBody>
      </p:sp>
      <p:sp>
        <p:nvSpPr>
          <p:cNvPr id="3" name="Content Placeholder 2"/>
          <p:cNvSpPr>
            <a:spLocks noGrp="1"/>
          </p:cNvSpPr>
          <p:nvPr>
            <p:ph idx="1"/>
          </p:nvPr>
        </p:nvSpPr>
        <p:spPr>
          <a:xfrm>
            <a:off x="848139" y="1802296"/>
            <a:ext cx="8981661" cy="3379304"/>
          </a:xfrm>
        </p:spPr>
        <p:txBody>
          <a:bodyPr>
            <a:normAutofit/>
          </a:bodyPr>
          <a:lstStyle/>
          <a:p>
            <a:pPr>
              <a:lnSpc>
                <a:spcPct val="100000"/>
              </a:lnSpc>
            </a:pPr>
            <a:r>
              <a:rPr lang="en-US" sz="3200" dirty="0"/>
              <a:t>When atoms absorb energy from the sun , electrons gain energy become excited .</a:t>
            </a:r>
          </a:p>
          <a:p>
            <a:pPr>
              <a:lnSpc>
                <a:spcPct val="100000"/>
              </a:lnSpc>
            </a:pPr>
            <a:endParaRPr lang="en-US" sz="3200" dirty="0"/>
          </a:p>
          <a:p>
            <a:pPr>
              <a:lnSpc>
                <a:spcPct val="100000"/>
              </a:lnSpc>
            </a:pPr>
            <a:r>
              <a:rPr lang="en-US" sz="3200" dirty="0"/>
              <a:t> Excited electrons will fall back to ground state if it is not transferred to an electron acceptor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cstate="print"/>
          <a:srcRect/>
          <a:stretch>
            <a:fillRect/>
          </a:stretch>
        </p:blipFill>
        <p:spPr bwMode="auto">
          <a:xfrm>
            <a:off x="1828800" y="533400"/>
            <a:ext cx="8458200" cy="609600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85800"/>
            <a:ext cx="8229600" cy="1143000"/>
          </a:xfrm>
        </p:spPr>
        <p:txBody>
          <a:bodyPr>
            <a:normAutofit/>
          </a:bodyPr>
          <a:lstStyle/>
          <a:p>
            <a:r>
              <a:rPr lang="en-US" sz="4800" b="1" dirty="0">
                <a:solidFill>
                  <a:srgbClr val="0070C0"/>
                </a:solidFill>
              </a:rPr>
              <a:t>Photosystem :</a:t>
            </a:r>
          </a:p>
        </p:txBody>
      </p:sp>
      <p:sp>
        <p:nvSpPr>
          <p:cNvPr id="3" name="Content Placeholder 2"/>
          <p:cNvSpPr>
            <a:spLocks noGrp="1"/>
          </p:cNvSpPr>
          <p:nvPr>
            <p:ph idx="1"/>
          </p:nvPr>
        </p:nvSpPr>
        <p:spPr/>
        <p:txBody>
          <a:bodyPr>
            <a:noAutofit/>
          </a:bodyPr>
          <a:lstStyle/>
          <a:p>
            <a:pPr algn="just"/>
            <a:r>
              <a:rPr lang="en-US" sz="2400" dirty="0"/>
              <a:t>A cluster of a pigment </a:t>
            </a:r>
          </a:p>
          <a:p>
            <a:pPr algn="just"/>
            <a:r>
              <a:rPr lang="en-US" sz="2400" b="1" dirty="0"/>
              <a:t>Location :</a:t>
            </a:r>
          </a:p>
          <a:p>
            <a:pPr algn="just"/>
            <a:r>
              <a:rPr lang="en-US" sz="2400" dirty="0"/>
              <a:t>Embedded in the transmembrane protein of the thylakoid membrane .</a:t>
            </a:r>
          </a:p>
          <a:p>
            <a:pPr algn="just"/>
            <a:r>
              <a:rPr lang="en-US" sz="2400" b="1" dirty="0"/>
              <a:t>Photosystem structure :</a:t>
            </a:r>
          </a:p>
          <a:p>
            <a:pPr algn="just"/>
            <a:r>
              <a:rPr lang="en-US" sz="2400" dirty="0"/>
              <a:t>Consist of a few hundred pigments molecules .</a:t>
            </a:r>
          </a:p>
          <a:p>
            <a:pPr algn="just"/>
            <a:r>
              <a:rPr lang="en-US" sz="2400" dirty="0"/>
              <a:t>Reaction center contains chlorophyll a that is located next to a primary electron acceptor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See the source image"/>
          <p:cNvPicPr>
            <a:picLocks noChangeAspect="1" noChangeArrowheads="1"/>
          </p:cNvPicPr>
          <p:nvPr/>
        </p:nvPicPr>
        <p:blipFill>
          <a:blip r:embed="rId2" cstate="print"/>
          <a:srcRect/>
          <a:stretch>
            <a:fillRect/>
          </a:stretch>
        </p:blipFill>
        <p:spPr bwMode="auto">
          <a:xfrm>
            <a:off x="2362200" y="609600"/>
            <a:ext cx="7696200" cy="5791200"/>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a:solidFill>
                  <a:srgbClr val="0070C0"/>
                </a:solidFill>
              </a:rPr>
              <a:t>Photosystem mechanism :</a:t>
            </a:r>
          </a:p>
        </p:txBody>
      </p:sp>
      <p:sp>
        <p:nvSpPr>
          <p:cNvPr id="3" name="Content Placeholder 2"/>
          <p:cNvSpPr>
            <a:spLocks noGrp="1"/>
          </p:cNvSpPr>
          <p:nvPr>
            <p:ph idx="1"/>
          </p:nvPr>
        </p:nvSpPr>
        <p:spPr>
          <a:xfrm>
            <a:off x="448745" y="1185577"/>
            <a:ext cx="10989920" cy="4486845"/>
          </a:xfrm>
        </p:spPr>
        <p:txBody>
          <a:bodyPr>
            <a:normAutofit/>
          </a:bodyPr>
          <a:lstStyle/>
          <a:p>
            <a:endParaRPr lang="en-US" sz="3200" dirty="0"/>
          </a:p>
          <a:p>
            <a:r>
              <a:rPr lang="en-US" sz="3200" dirty="0"/>
              <a:t>Light excites an electron on the reaction center chlorophyll a </a:t>
            </a:r>
          </a:p>
          <a:p>
            <a:r>
              <a:rPr lang="en-US" sz="3200" dirty="0"/>
              <a:t>Primary electron acceptor traps the high energy electron before it can return to ground state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solidFill>
                  <a:srgbClr val="0070C0"/>
                </a:solidFill>
              </a:rPr>
              <a:t>Chlorophyll </a:t>
            </a:r>
          </a:p>
        </p:txBody>
      </p:sp>
      <p:sp>
        <p:nvSpPr>
          <p:cNvPr id="3" name="Content Placeholder 2"/>
          <p:cNvSpPr>
            <a:spLocks noGrp="1"/>
          </p:cNvSpPr>
          <p:nvPr>
            <p:ph idx="1"/>
          </p:nvPr>
        </p:nvSpPr>
        <p:spPr/>
        <p:txBody>
          <a:bodyPr>
            <a:normAutofit/>
          </a:bodyPr>
          <a:lstStyle/>
          <a:p>
            <a:pPr>
              <a:lnSpc>
                <a:spcPct val="150000"/>
              </a:lnSpc>
            </a:pPr>
            <a:r>
              <a:rPr lang="en-US" sz="2800" dirty="0"/>
              <a:t>Chlorophyll is a green pigment that absorb mainly blue and red wavelengths of light  reflecting back green .</a:t>
            </a:r>
          </a:p>
          <a:p>
            <a:pPr>
              <a:lnSpc>
                <a:spcPct val="150000"/>
              </a:lnSpc>
            </a:pPr>
            <a:r>
              <a:rPr lang="en-US" sz="2800" dirty="0"/>
              <a:t>Absorption pigments </a:t>
            </a:r>
          </a:p>
          <a:p>
            <a:pPr>
              <a:lnSpc>
                <a:spcPct val="150000"/>
              </a:lnSpc>
            </a:pPr>
            <a:r>
              <a:rPr lang="en-US" sz="2800" dirty="0"/>
              <a:t>The color of the pigment is due to wavelengths of light reflecting back into our eyes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844F9-E361-415D-8D16-697FD185CB82}"/>
              </a:ext>
            </a:extLst>
          </p:cNvPr>
          <p:cNvSpPr>
            <a:spLocks noGrp="1"/>
          </p:cNvSpPr>
          <p:nvPr>
            <p:ph type="title"/>
          </p:nvPr>
        </p:nvSpPr>
        <p:spPr/>
        <p:txBody>
          <a:bodyPr>
            <a:normAutofit/>
          </a:bodyPr>
          <a:lstStyle/>
          <a:p>
            <a:r>
              <a:rPr lang="en-US" b="1" u="sng" dirty="0"/>
              <a:t>Chlorophyll a             chlorophyll b</a:t>
            </a:r>
          </a:p>
        </p:txBody>
      </p:sp>
      <p:sp>
        <p:nvSpPr>
          <p:cNvPr id="3" name="Content Placeholder 2">
            <a:extLst>
              <a:ext uri="{FF2B5EF4-FFF2-40B4-BE49-F238E27FC236}">
                <a16:creationId xmlns:a16="http://schemas.microsoft.com/office/drawing/2014/main" id="{FDE9C68D-EE63-4ED4-B40C-5AED1DA63C12}"/>
              </a:ext>
            </a:extLst>
          </p:cNvPr>
          <p:cNvSpPr>
            <a:spLocks noGrp="1"/>
          </p:cNvSpPr>
          <p:nvPr>
            <p:ph sz="half" idx="1"/>
          </p:nvPr>
        </p:nvSpPr>
        <p:spPr/>
        <p:txBody>
          <a:bodyPr/>
          <a:lstStyle/>
          <a:p>
            <a:r>
              <a:rPr lang="en-US" sz="3200" dirty="0"/>
              <a:t>The empirical formula of chl a is C55H72O5N4Mg.</a:t>
            </a:r>
          </a:p>
          <a:p>
            <a:r>
              <a:rPr lang="en-US" sz="3200" dirty="0"/>
              <a:t>Blue green in colour</a:t>
            </a:r>
          </a:p>
          <a:p>
            <a:r>
              <a:rPr lang="en-US" sz="3200" dirty="0"/>
              <a:t>Primary pigment</a:t>
            </a:r>
          </a:p>
          <a:p>
            <a:r>
              <a:rPr lang="en-US" sz="3200" dirty="0"/>
              <a:t>It has methyl group</a:t>
            </a:r>
          </a:p>
          <a:p>
            <a:endParaRPr lang="en-US" dirty="0"/>
          </a:p>
        </p:txBody>
      </p:sp>
      <p:sp>
        <p:nvSpPr>
          <p:cNvPr id="4" name="Content Placeholder 3">
            <a:extLst>
              <a:ext uri="{FF2B5EF4-FFF2-40B4-BE49-F238E27FC236}">
                <a16:creationId xmlns:a16="http://schemas.microsoft.com/office/drawing/2014/main" id="{EE8FB1C1-AFA1-4C4F-B717-FF9D2D247EAB}"/>
              </a:ext>
            </a:extLst>
          </p:cNvPr>
          <p:cNvSpPr>
            <a:spLocks noGrp="1"/>
          </p:cNvSpPr>
          <p:nvPr>
            <p:ph sz="half" idx="2"/>
          </p:nvPr>
        </p:nvSpPr>
        <p:spPr>
          <a:xfrm>
            <a:off x="6096000" y="1920085"/>
            <a:ext cx="4419600" cy="4434840"/>
          </a:xfrm>
        </p:spPr>
        <p:txBody>
          <a:bodyPr>
            <a:normAutofit fontScale="92500"/>
          </a:bodyPr>
          <a:lstStyle/>
          <a:p>
            <a:r>
              <a:rPr lang="en-US" sz="3200" dirty="0"/>
              <a:t>The empirical formula of chl b is C55H70O6N4Mg.</a:t>
            </a:r>
          </a:p>
          <a:p>
            <a:r>
              <a:rPr lang="en-US" sz="3200" dirty="0"/>
              <a:t>Yellow green in colour</a:t>
            </a:r>
          </a:p>
          <a:p>
            <a:r>
              <a:rPr lang="en-US" sz="3200" dirty="0"/>
              <a:t>Accessory pigment</a:t>
            </a:r>
          </a:p>
          <a:p>
            <a:r>
              <a:rPr lang="en-US" sz="3200" dirty="0"/>
              <a:t>It has aldehyde group</a:t>
            </a:r>
          </a:p>
        </p:txBody>
      </p:sp>
    </p:spTree>
    <p:extLst>
      <p:ext uri="{BB962C8B-B14F-4D97-AF65-F5344CB8AC3E}">
        <p14:creationId xmlns:p14="http://schemas.microsoft.com/office/powerpoint/2010/main" val="25643045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AutoShape 2" descr="Image result for chlorophyll a"/>
          <p:cNvSpPr>
            <a:spLocks noChangeAspect="1" noChangeArrowheads="1"/>
          </p:cNvSpPr>
          <p:nvPr/>
        </p:nvSpPr>
        <p:spPr bwMode="auto">
          <a:xfrm>
            <a:off x="1587500" y="-136525"/>
            <a:ext cx="2857500" cy="1495425"/>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52228" name="Picture 4" descr="See the source image"/>
          <p:cNvPicPr>
            <a:picLocks noChangeAspect="1" noChangeArrowheads="1"/>
          </p:cNvPicPr>
          <p:nvPr/>
        </p:nvPicPr>
        <p:blipFill>
          <a:blip r:embed="rId2" cstate="print"/>
          <a:srcRect/>
          <a:stretch>
            <a:fillRect/>
          </a:stretch>
        </p:blipFill>
        <p:spPr bwMode="auto">
          <a:xfrm>
            <a:off x="1587500" y="0"/>
            <a:ext cx="9080500" cy="6324600"/>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475" y="866204"/>
            <a:ext cx="11002962" cy="823913"/>
          </a:xfrm>
        </p:spPr>
        <p:txBody>
          <a:bodyPr>
            <a:noAutofit/>
          </a:bodyPr>
          <a:lstStyle/>
          <a:p>
            <a:r>
              <a:rPr lang="en-US" sz="5400" b="1" dirty="0">
                <a:solidFill>
                  <a:srgbClr val="0070C0"/>
                </a:solidFill>
              </a:rPr>
              <a:t>Photosynthesis </a:t>
            </a:r>
          </a:p>
        </p:txBody>
      </p:sp>
      <p:sp>
        <p:nvSpPr>
          <p:cNvPr id="3" name="Content Placeholder 2"/>
          <p:cNvSpPr>
            <a:spLocks noGrp="1"/>
          </p:cNvSpPr>
          <p:nvPr>
            <p:ph idx="1"/>
          </p:nvPr>
        </p:nvSpPr>
        <p:spPr/>
        <p:txBody>
          <a:bodyPr>
            <a:normAutofit/>
          </a:bodyPr>
          <a:lstStyle/>
          <a:p>
            <a:endParaRPr lang="en-US" sz="2800" dirty="0"/>
          </a:p>
          <a:p>
            <a:r>
              <a:rPr lang="en-US" sz="2800" dirty="0"/>
              <a:t> Photosynthesis is a process in which light energy is   used to convert the carbon dioxide and water into chemical compound and oxygen . </a:t>
            </a:r>
          </a:p>
          <a:p>
            <a:pPr>
              <a:buFont typeface="Wingdings" pitchFamily="2" charset="2"/>
              <a:buChar char="§"/>
            </a:pPr>
            <a:r>
              <a:rPr lang="en-US" sz="2800" dirty="0"/>
              <a:t>  Carbon dioxide + water -&gt; glucose + oxygen </a:t>
            </a:r>
          </a:p>
          <a:p>
            <a:r>
              <a:rPr lang="en-US" sz="2800" dirty="0"/>
              <a:t>    CO2 +H2O -&gt; C6H12O6 +O2</a:t>
            </a:r>
          </a:p>
          <a:p>
            <a:pPr>
              <a:buNone/>
            </a:pPr>
            <a:endParaRPr lang="en-US" sz="2800" dirty="0"/>
          </a:p>
          <a:p>
            <a:pPr>
              <a:buNone/>
            </a:pPr>
            <a:endParaRPr lang="en-US" sz="2800" dirty="0"/>
          </a:p>
          <a:p>
            <a:pPr>
              <a:buNone/>
            </a:pPr>
            <a:endParaRPr lang="en-US" sz="2800" dirty="0"/>
          </a:p>
          <a:p>
            <a:pPr>
              <a:buNone/>
            </a:pPr>
            <a:endParaRPr lang="en-US" sz="28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a:solidFill>
                  <a:srgbClr val="0070C0"/>
                </a:solidFill>
              </a:rPr>
              <a:t>Photosystem mechanism </a:t>
            </a:r>
          </a:p>
        </p:txBody>
      </p:sp>
      <p:sp>
        <p:nvSpPr>
          <p:cNvPr id="3" name="Content Placeholder 2"/>
          <p:cNvSpPr>
            <a:spLocks noGrp="1"/>
          </p:cNvSpPr>
          <p:nvPr>
            <p:ph idx="1"/>
          </p:nvPr>
        </p:nvSpPr>
        <p:spPr/>
        <p:txBody>
          <a:bodyPr/>
          <a:lstStyle/>
          <a:p>
            <a:r>
              <a:rPr lang="en-US" sz="3200" b="1" dirty="0"/>
              <a:t>Photosystem I</a:t>
            </a:r>
          </a:p>
          <a:p>
            <a:r>
              <a:rPr lang="en-US" dirty="0"/>
              <a:t>Reaction center chlorophyll is P700</a:t>
            </a:r>
          </a:p>
          <a:p>
            <a:r>
              <a:rPr lang="en-US" sz="3200" b="1" dirty="0"/>
              <a:t>Photosystem II</a:t>
            </a:r>
          </a:p>
          <a:p>
            <a:r>
              <a:rPr lang="en-US" dirty="0"/>
              <a:t>Reaction center chlorophyll is P680</a:t>
            </a:r>
          </a:p>
          <a:p>
            <a:r>
              <a:rPr lang="en-US" dirty="0"/>
              <a:t>Number indicate optimal wavelength for absorption </a:t>
            </a:r>
          </a:p>
          <a:p>
            <a:r>
              <a:rPr lang="en-US" dirty="0"/>
              <a:t>Different absorption preferences due to interaction with different proteins in photosystem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8BD93-6DC8-4780-92F3-C87EAF611A09}"/>
              </a:ext>
            </a:extLst>
          </p:cNvPr>
          <p:cNvSpPr>
            <a:spLocks noGrp="1"/>
          </p:cNvSpPr>
          <p:nvPr>
            <p:ph type="title"/>
          </p:nvPr>
        </p:nvSpPr>
        <p:spPr>
          <a:xfrm>
            <a:off x="1981200" y="704088"/>
            <a:ext cx="8458200" cy="126968"/>
          </a:xfrm>
        </p:spPr>
        <p:txBody>
          <a:bodyPr>
            <a:normAutofit fontScale="90000"/>
          </a:bodyPr>
          <a:lstStyle/>
          <a:p>
            <a:r>
              <a:rPr lang="en-US" dirty="0"/>
              <a:t>Difference between photosystem I and II.</a:t>
            </a:r>
          </a:p>
        </p:txBody>
      </p:sp>
      <p:sp>
        <p:nvSpPr>
          <p:cNvPr id="3" name="Text Placeholder 2">
            <a:extLst>
              <a:ext uri="{FF2B5EF4-FFF2-40B4-BE49-F238E27FC236}">
                <a16:creationId xmlns:a16="http://schemas.microsoft.com/office/drawing/2014/main" id="{0B4CC107-2DD1-4C3E-AB0F-D7ECFFF1A04E}"/>
              </a:ext>
            </a:extLst>
          </p:cNvPr>
          <p:cNvSpPr>
            <a:spLocks noGrp="1"/>
          </p:cNvSpPr>
          <p:nvPr>
            <p:ph type="body" idx="1"/>
          </p:nvPr>
        </p:nvSpPr>
        <p:spPr/>
        <p:txBody>
          <a:bodyPr/>
          <a:lstStyle/>
          <a:p>
            <a:r>
              <a:rPr lang="en-US" dirty="0"/>
              <a:t>PHOTOSYSTEM I</a:t>
            </a:r>
          </a:p>
        </p:txBody>
      </p:sp>
      <p:sp>
        <p:nvSpPr>
          <p:cNvPr id="4" name="Text Placeholder 3">
            <a:extLst>
              <a:ext uri="{FF2B5EF4-FFF2-40B4-BE49-F238E27FC236}">
                <a16:creationId xmlns:a16="http://schemas.microsoft.com/office/drawing/2014/main" id="{C061D543-39E8-4BC3-9E08-0250A5C1DC09}"/>
              </a:ext>
            </a:extLst>
          </p:cNvPr>
          <p:cNvSpPr>
            <a:spLocks noGrp="1"/>
          </p:cNvSpPr>
          <p:nvPr>
            <p:ph type="body" sz="half" idx="3"/>
          </p:nvPr>
        </p:nvSpPr>
        <p:spPr/>
        <p:txBody>
          <a:bodyPr/>
          <a:lstStyle/>
          <a:p>
            <a:r>
              <a:rPr lang="en-US" dirty="0"/>
              <a:t>PHOTOSYSTEM II</a:t>
            </a:r>
          </a:p>
        </p:txBody>
      </p:sp>
      <p:sp>
        <p:nvSpPr>
          <p:cNvPr id="5" name="Content Placeholder 4">
            <a:extLst>
              <a:ext uri="{FF2B5EF4-FFF2-40B4-BE49-F238E27FC236}">
                <a16:creationId xmlns:a16="http://schemas.microsoft.com/office/drawing/2014/main" id="{2A2EC7CD-2459-41C0-BF39-97693E7E4B77}"/>
              </a:ext>
            </a:extLst>
          </p:cNvPr>
          <p:cNvSpPr>
            <a:spLocks noGrp="1"/>
          </p:cNvSpPr>
          <p:nvPr>
            <p:ph sz="quarter" idx="2"/>
          </p:nvPr>
        </p:nvSpPr>
        <p:spPr/>
        <p:txBody>
          <a:bodyPr/>
          <a:lstStyle/>
          <a:p>
            <a:r>
              <a:rPr lang="en-US" dirty="0"/>
              <a:t>PS I lies outer surface the thylakoids.</a:t>
            </a:r>
          </a:p>
          <a:p>
            <a:r>
              <a:rPr lang="en-US" dirty="0"/>
              <a:t>In this oxygen not involved </a:t>
            </a:r>
          </a:p>
          <a:p>
            <a:r>
              <a:rPr lang="en-US" dirty="0"/>
              <a:t>Its reaction center is p700.</a:t>
            </a:r>
          </a:p>
          <a:p>
            <a:r>
              <a:rPr lang="en-US" dirty="0"/>
              <a:t>NADPH formed in this reaction.</a:t>
            </a:r>
          </a:p>
          <a:p>
            <a:r>
              <a:rPr lang="en-US" dirty="0"/>
              <a:t>This is present in both cyclic and non-cyclic.</a:t>
            </a:r>
          </a:p>
          <a:p>
            <a:r>
              <a:rPr lang="en-US" dirty="0"/>
              <a:t>Not related to photolysis of water.</a:t>
            </a:r>
          </a:p>
          <a:p>
            <a:endParaRPr lang="en-US" dirty="0"/>
          </a:p>
          <a:p>
            <a:endParaRPr lang="en-US" dirty="0"/>
          </a:p>
        </p:txBody>
      </p:sp>
      <p:sp>
        <p:nvSpPr>
          <p:cNvPr id="6" name="Content Placeholder 5">
            <a:extLst>
              <a:ext uri="{FF2B5EF4-FFF2-40B4-BE49-F238E27FC236}">
                <a16:creationId xmlns:a16="http://schemas.microsoft.com/office/drawing/2014/main" id="{5E1BB3AC-85B1-4E26-AB16-FD80F4CE6521}"/>
              </a:ext>
            </a:extLst>
          </p:cNvPr>
          <p:cNvSpPr>
            <a:spLocks noGrp="1"/>
          </p:cNvSpPr>
          <p:nvPr>
            <p:ph sz="quarter" idx="4"/>
          </p:nvPr>
        </p:nvSpPr>
        <p:spPr/>
        <p:txBody>
          <a:bodyPr/>
          <a:lstStyle/>
          <a:p>
            <a:r>
              <a:rPr lang="en-US" dirty="0"/>
              <a:t>PS II lies inner surface of the thylakoid.</a:t>
            </a:r>
          </a:p>
          <a:p>
            <a:r>
              <a:rPr lang="en-US" dirty="0"/>
              <a:t>In this oxygen involved.</a:t>
            </a:r>
          </a:p>
          <a:p>
            <a:r>
              <a:rPr lang="en-US" dirty="0"/>
              <a:t>Its reaction center is P680.</a:t>
            </a:r>
          </a:p>
          <a:p>
            <a:r>
              <a:rPr lang="en-US" dirty="0"/>
              <a:t>No NADPH formed in this reaction.</a:t>
            </a:r>
          </a:p>
          <a:p>
            <a:r>
              <a:rPr lang="en-US" dirty="0"/>
              <a:t>This is present only in non-cyclic .</a:t>
            </a:r>
          </a:p>
          <a:p>
            <a:r>
              <a:rPr lang="en-US" dirty="0"/>
              <a:t>Related to photolysis of water.</a:t>
            </a:r>
          </a:p>
        </p:txBody>
      </p:sp>
    </p:spTree>
    <p:extLst>
      <p:ext uri="{BB962C8B-B14F-4D97-AF65-F5344CB8AC3E}">
        <p14:creationId xmlns:p14="http://schemas.microsoft.com/office/powerpoint/2010/main" val="10344739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See the source image"/>
          <p:cNvPicPr>
            <a:picLocks noChangeAspect="1" noChangeArrowheads="1"/>
          </p:cNvPicPr>
          <p:nvPr/>
        </p:nvPicPr>
        <p:blipFill>
          <a:blip r:embed="rId2" cstate="print"/>
          <a:srcRect/>
          <a:stretch>
            <a:fillRect/>
          </a:stretch>
        </p:blipFill>
        <p:spPr bwMode="auto">
          <a:xfrm>
            <a:off x="1524000" y="0"/>
            <a:ext cx="9080500" cy="6858000"/>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a:solidFill>
                  <a:srgbClr val="0070C0"/>
                </a:solidFill>
              </a:rPr>
              <a:t>Thylakoid protein : PSII (P680)</a:t>
            </a:r>
          </a:p>
        </p:txBody>
      </p:sp>
      <p:sp>
        <p:nvSpPr>
          <p:cNvPr id="3" name="Content Placeholder 2"/>
          <p:cNvSpPr>
            <a:spLocks noGrp="1"/>
          </p:cNvSpPr>
          <p:nvPr>
            <p:ph idx="1"/>
          </p:nvPr>
        </p:nvSpPr>
        <p:spPr/>
        <p:txBody>
          <a:bodyPr>
            <a:noAutofit/>
          </a:bodyPr>
          <a:lstStyle/>
          <a:p>
            <a:pPr>
              <a:lnSpc>
                <a:spcPct val="100000"/>
              </a:lnSpc>
            </a:pPr>
            <a:r>
              <a:rPr lang="en-US" sz="2800" dirty="0"/>
              <a:t>PS II absorb light </a:t>
            </a:r>
          </a:p>
          <a:p>
            <a:pPr>
              <a:lnSpc>
                <a:spcPct val="100000"/>
              </a:lnSpc>
            </a:pPr>
            <a:r>
              <a:rPr lang="en-US" sz="2800" dirty="0"/>
              <a:t>Excited electrons in the reaction –center chlorophyll (p680) is captured by the primary electron acceptor .</a:t>
            </a:r>
          </a:p>
          <a:p>
            <a:pPr>
              <a:lnSpc>
                <a:spcPct val="100000"/>
              </a:lnSpc>
            </a:pPr>
            <a:r>
              <a:rPr lang="en-US" sz="2800" dirty="0"/>
              <a:t>P680 now missing an electron is a very strong oxidizing agent </a:t>
            </a:r>
          </a:p>
          <a:p>
            <a:pPr>
              <a:lnSpc>
                <a:spcPct val="100000"/>
              </a:lnSpc>
            </a:pPr>
            <a:r>
              <a:rPr lang="en-US" sz="2800" dirty="0"/>
              <a:t>Electrons are extracted from water (in the lumen ) to replace missing electrons on p680.</a:t>
            </a:r>
          </a:p>
          <a:p>
            <a:pPr>
              <a:lnSpc>
                <a:spcPct val="100000"/>
              </a:lnSpc>
            </a:pPr>
            <a:r>
              <a:rPr lang="en-US" sz="2800" dirty="0"/>
              <a:t>As a result , water is split into oxygen and hydrogen ions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9" name="Content Placeholder 8">
            <a:extLst>
              <a:ext uri="{FF2B5EF4-FFF2-40B4-BE49-F238E27FC236}">
                <a16:creationId xmlns:a16="http://schemas.microsoft.com/office/drawing/2014/main" id="{0130ED94-3C65-4FD8-9D8B-1F30078E496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0"/>
            <a:ext cx="9067800" cy="6705600"/>
          </a:xfr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a:solidFill>
                  <a:srgbClr val="0070C0"/>
                </a:solidFill>
              </a:rPr>
              <a:t>Thylakoid protein : Pq</a:t>
            </a:r>
          </a:p>
        </p:txBody>
      </p:sp>
      <p:sp>
        <p:nvSpPr>
          <p:cNvPr id="3" name="Content Placeholder 2"/>
          <p:cNvSpPr>
            <a:spLocks noGrp="1"/>
          </p:cNvSpPr>
          <p:nvPr>
            <p:ph idx="1"/>
          </p:nvPr>
        </p:nvSpPr>
        <p:spPr/>
        <p:txBody>
          <a:bodyPr>
            <a:normAutofit/>
          </a:bodyPr>
          <a:lstStyle/>
          <a:p>
            <a:pPr>
              <a:lnSpc>
                <a:spcPct val="200000"/>
              </a:lnSpc>
            </a:pPr>
            <a:r>
              <a:rPr lang="en-US" sz="2800" dirty="0"/>
              <a:t>Electrons capture by primary electron acceptor of PSII will now be passed through an electron transport chain .</a:t>
            </a:r>
          </a:p>
          <a:p>
            <a:r>
              <a:rPr lang="en-US" sz="2800" dirty="0"/>
              <a:t>The electron is first transferred to plastiquinone (pq) </a:t>
            </a:r>
          </a:p>
          <a:p>
            <a:r>
              <a:rPr lang="en-US" sz="2800" dirty="0"/>
              <a:t>Pq is a mobile component within the thylakoid membrane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2050" name="Picture 2"/>
          <p:cNvPicPr>
            <a:picLocks noGrp="1" noChangeAspect="1" noChangeArrowheads="1"/>
          </p:cNvPicPr>
          <p:nvPr>
            <p:ph idx="1"/>
          </p:nvPr>
        </p:nvPicPr>
        <p:blipFill>
          <a:blip r:embed="rId2" cstate="print"/>
          <a:srcRect/>
          <a:stretch>
            <a:fillRect/>
          </a:stretch>
        </p:blipFill>
        <p:spPr bwMode="auto">
          <a:xfrm>
            <a:off x="0" y="1"/>
            <a:ext cx="12072730" cy="6858000"/>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a:solidFill>
                  <a:srgbClr val="0070C0"/>
                </a:solidFill>
              </a:rPr>
              <a:t>Cytochrome  complex</a:t>
            </a:r>
          </a:p>
        </p:txBody>
      </p:sp>
      <p:sp>
        <p:nvSpPr>
          <p:cNvPr id="3" name="Content Placeholder 2"/>
          <p:cNvSpPr>
            <a:spLocks noGrp="1"/>
          </p:cNvSpPr>
          <p:nvPr>
            <p:ph idx="1"/>
          </p:nvPr>
        </p:nvSpPr>
        <p:spPr/>
        <p:txBody>
          <a:bodyPr>
            <a:normAutofit/>
          </a:bodyPr>
          <a:lstStyle/>
          <a:p>
            <a:r>
              <a:rPr lang="en-US" sz="3600" dirty="0"/>
              <a:t>Electrons  are transferred   from  pq to cytochrome complex .</a:t>
            </a:r>
          </a:p>
          <a:p>
            <a:r>
              <a:rPr lang="en-US" sz="3600" dirty="0"/>
              <a:t>Proton  are  pumped  against  its  concentration gradient  from  stroma  across  thylakoid membrane to the lumen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074" name="Picture 2"/>
          <p:cNvPicPr>
            <a:picLocks noGrp="1" noChangeAspect="1" noChangeArrowheads="1"/>
          </p:cNvPicPr>
          <p:nvPr>
            <p:ph idx="1"/>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a:solidFill>
                  <a:srgbClr val="0070C0"/>
                </a:solidFill>
              </a:rPr>
              <a:t>Thylakoid protein :Pc</a:t>
            </a:r>
          </a:p>
        </p:txBody>
      </p:sp>
      <p:sp>
        <p:nvSpPr>
          <p:cNvPr id="3" name="Content Placeholder 2"/>
          <p:cNvSpPr>
            <a:spLocks noGrp="1"/>
          </p:cNvSpPr>
          <p:nvPr>
            <p:ph idx="1"/>
          </p:nvPr>
        </p:nvSpPr>
        <p:spPr/>
        <p:txBody>
          <a:bodyPr>
            <a:normAutofit/>
          </a:bodyPr>
          <a:lstStyle/>
          <a:p>
            <a:r>
              <a:rPr lang="en-US" sz="3600" dirty="0"/>
              <a:t>Electrons are transferred to plastocyanin .</a:t>
            </a:r>
          </a:p>
          <a:p>
            <a:r>
              <a:rPr lang="en-US" sz="3600" dirty="0"/>
              <a:t>Plastocyanin is a movable component on  lumen side of the thylakoid membrane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81000"/>
            <a:ext cx="8229600" cy="1143000"/>
          </a:xfrm>
        </p:spPr>
        <p:txBody>
          <a:bodyPr>
            <a:normAutofit/>
          </a:bodyPr>
          <a:lstStyle/>
          <a:p>
            <a:r>
              <a:rPr lang="en-US" sz="4800" b="1" dirty="0">
                <a:solidFill>
                  <a:srgbClr val="0070C0"/>
                </a:solidFill>
              </a:rPr>
              <a:t>2 STAGES OF PHOTOSYNTHESIS</a:t>
            </a:r>
          </a:p>
        </p:txBody>
      </p:sp>
      <p:sp>
        <p:nvSpPr>
          <p:cNvPr id="3" name="Content Placeholder 2"/>
          <p:cNvSpPr>
            <a:spLocks noGrp="1"/>
          </p:cNvSpPr>
          <p:nvPr>
            <p:ph idx="1"/>
          </p:nvPr>
        </p:nvSpPr>
        <p:spPr>
          <a:xfrm>
            <a:off x="1981200" y="1524000"/>
            <a:ext cx="8229600" cy="4800600"/>
          </a:xfrm>
        </p:spPr>
        <p:txBody>
          <a:bodyPr>
            <a:normAutofit fontScale="70000" lnSpcReduction="20000"/>
          </a:bodyPr>
          <a:lstStyle/>
          <a:p>
            <a:pPr>
              <a:lnSpc>
                <a:spcPct val="120000"/>
              </a:lnSpc>
              <a:buNone/>
            </a:pPr>
            <a:r>
              <a:rPr lang="en-US" sz="3600" b="1" dirty="0"/>
              <a:t>PHOTO STAGE ;</a:t>
            </a:r>
          </a:p>
          <a:p>
            <a:pPr>
              <a:lnSpc>
                <a:spcPct val="120000"/>
              </a:lnSpc>
            </a:pPr>
            <a:r>
              <a:rPr lang="en-US" sz="3100" dirty="0"/>
              <a:t>    Light dependent reaction .</a:t>
            </a:r>
          </a:p>
          <a:p>
            <a:pPr>
              <a:lnSpc>
                <a:spcPct val="120000"/>
              </a:lnSpc>
            </a:pPr>
            <a:r>
              <a:rPr lang="en-US" sz="3100" dirty="0"/>
              <a:t>    Energy fixing reaction</a:t>
            </a:r>
          </a:p>
          <a:p>
            <a:pPr>
              <a:lnSpc>
                <a:spcPct val="120000"/>
              </a:lnSpc>
            </a:pPr>
            <a:r>
              <a:rPr lang="en-US" sz="3100" dirty="0"/>
              <a:t>    Convert light energy to make ATP and NADPH which    will be used to drive the next stage </a:t>
            </a:r>
            <a:r>
              <a:rPr lang="en-US" sz="2400" dirty="0"/>
              <a:t>.</a:t>
            </a:r>
          </a:p>
          <a:p>
            <a:pPr>
              <a:lnSpc>
                <a:spcPct val="120000"/>
              </a:lnSpc>
              <a:buNone/>
            </a:pPr>
            <a:r>
              <a:rPr lang="en-US" sz="3300" b="1" dirty="0"/>
              <a:t>SYNTHESIS stage :</a:t>
            </a:r>
          </a:p>
          <a:p>
            <a:pPr>
              <a:lnSpc>
                <a:spcPct val="120000"/>
              </a:lnSpc>
            </a:pPr>
            <a:r>
              <a:rPr lang="en-US" sz="3400" dirty="0"/>
              <a:t>     Dark ,/light independent , Calvin cycle</a:t>
            </a:r>
          </a:p>
          <a:p>
            <a:pPr>
              <a:lnSpc>
                <a:spcPct val="120000"/>
              </a:lnSpc>
            </a:pPr>
            <a:r>
              <a:rPr lang="en-US" sz="3400" dirty="0"/>
              <a:t>     Carbon fixing reaction</a:t>
            </a:r>
          </a:p>
          <a:p>
            <a:pPr>
              <a:lnSpc>
                <a:spcPct val="120000"/>
              </a:lnSpc>
            </a:pPr>
            <a:r>
              <a:rPr lang="en-US" sz="3400" dirty="0"/>
              <a:t>      Uses ATP to convert inorganic molecules to organic molecules  </a:t>
            </a:r>
          </a:p>
          <a:p>
            <a:pPr>
              <a:lnSpc>
                <a:spcPct val="120000"/>
              </a:lnSpc>
            </a:pP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098" name="Picture 2"/>
          <p:cNvPicPr>
            <a:picLocks noGrp="1" noChangeAspect="1" noChangeArrowheads="1"/>
          </p:cNvPicPr>
          <p:nvPr>
            <p:ph idx="1"/>
          </p:nvPr>
        </p:nvPicPr>
        <p:blipFill>
          <a:blip r:embed="rId2" cstate="print"/>
          <a:srcRect/>
          <a:stretch>
            <a:fillRect/>
          </a:stretch>
        </p:blipFill>
        <p:spPr bwMode="auto">
          <a:xfrm>
            <a:off x="0" y="116058"/>
            <a:ext cx="12192000" cy="6818142"/>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a:solidFill>
                  <a:srgbClr val="0070C0"/>
                </a:solidFill>
              </a:rPr>
              <a:t>Thylakoid proteins : PSI(700)</a:t>
            </a:r>
          </a:p>
        </p:txBody>
      </p:sp>
      <p:sp>
        <p:nvSpPr>
          <p:cNvPr id="3" name="Content Placeholder 2"/>
          <p:cNvSpPr>
            <a:spLocks noGrp="1"/>
          </p:cNvSpPr>
          <p:nvPr>
            <p:ph idx="1"/>
          </p:nvPr>
        </p:nvSpPr>
        <p:spPr/>
        <p:txBody>
          <a:bodyPr>
            <a:normAutofit/>
          </a:bodyPr>
          <a:lstStyle/>
          <a:p>
            <a:r>
              <a:rPr lang="en-US" sz="3200" dirty="0"/>
              <a:t>Electrons on p700 is excited by light and captured by the primary electron acceptor leaving p700 oxidized .</a:t>
            </a:r>
          </a:p>
          <a:p>
            <a:r>
              <a:rPr lang="en-US" sz="3200" dirty="0"/>
              <a:t>Electrons transformed from Pc to p700 replace the electron that were lost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122" name="Picture 2"/>
          <p:cNvPicPr>
            <a:picLocks noGrp="1" noChangeAspect="1" noChangeArrowheads="1"/>
          </p:cNvPicPr>
          <p:nvPr>
            <p:ph idx="1"/>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5400" b="1" dirty="0">
                <a:solidFill>
                  <a:srgbClr val="0070C0"/>
                </a:solidFill>
              </a:rPr>
              <a:t>Thylakoid protein :Fd</a:t>
            </a:r>
          </a:p>
        </p:txBody>
      </p:sp>
      <p:sp>
        <p:nvSpPr>
          <p:cNvPr id="3" name="Content Placeholder 2"/>
          <p:cNvSpPr>
            <a:spLocks noGrp="1"/>
          </p:cNvSpPr>
          <p:nvPr>
            <p:ph idx="1"/>
          </p:nvPr>
        </p:nvSpPr>
        <p:spPr/>
        <p:txBody>
          <a:bodyPr>
            <a:normAutofit/>
          </a:bodyPr>
          <a:lstStyle/>
          <a:p>
            <a:pPr>
              <a:lnSpc>
                <a:spcPct val="200000"/>
              </a:lnSpc>
            </a:pPr>
            <a:r>
              <a:rPr lang="en-US" sz="2800" dirty="0"/>
              <a:t>Electrons undergo a second transport chain </a:t>
            </a:r>
          </a:p>
          <a:p>
            <a:pPr>
              <a:lnSpc>
                <a:spcPct val="200000"/>
              </a:lnSpc>
            </a:pPr>
            <a:r>
              <a:rPr lang="en-US" sz="2800" dirty="0"/>
              <a:t>Electrons are transferred to ferrodoxin (fd)</a:t>
            </a:r>
          </a:p>
          <a:p>
            <a:pPr>
              <a:lnSpc>
                <a:spcPct val="200000"/>
              </a:lnSpc>
            </a:pPr>
            <a:r>
              <a:rPr lang="en-US" sz="2800" dirty="0"/>
              <a:t>Ferrodoxin is an iron containing mobile component on the stromal side of the thylakoid membrane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146" name="Picture 2"/>
          <p:cNvPicPr>
            <a:picLocks noGrp="1" noChangeAspect="1" noChangeArrowheads="1"/>
          </p:cNvPicPr>
          <p:nvPr>
            <p:ph idx="1"/>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304800"/>
            <a:ext cx="8153400" cy="1542288"/>
          </a:xfrm>
        </p:spPr>
        <p:txBody>
          <a:bodyPr>
            <a:normAutofit/>
          </a:bodyPr>
          <a:lstStyle/>
          <a:p>
            <a:r>
              <a:rPr lang="en-US" b="1" dirty="0">
                <a:solidFill>
                  <a:srgbClr val="0070C0"/>
                </a:solidFill>
              </a:rPr>
              <a:t>Thylakoid protein : NADP+ Reductase </a:t>
            </a:r>
          </a:p>
        </p:txBody>
      </p:sp>
      <p:sp>
        <p:nvSpPr>
          <p:cNvPr id="3" name="Content Placeholder 2"/>
          <p:cNvSpPr>
            <a:spLocks noGrp="1"/>
          </p:cNvSpPr>
          <p:nvPr>
            <p:ph idx="1"/>
          </p:nvPr>
        </p:nvSpPr>
        <p:spPr/>
        <p:txBody>
          <a:bodyPr>
            <a:normAutofit/>
          </a:bodyPr>
          <a:lstStyle/>
          <a:p>
            <a:pPr>
              <a:lnSpc>
                <a:spcPct val="150000"/>
              </a:lnSpc>
            </a:pPr>
            <a:r>
              <a:rPr lang="en-US" sz="2400" dirty="0"/>
              <a:t>Electrons transferred by enzyme NADP+ reductase to the final electron acceptor NADP+</a:t>
            </a:r>
          </a:p>
          <a:p>
            <a:pPr>
              <a:lnSpc>
                <a:spcPct val="150000"/>
              </a:lnSpc>
            </a:pPr>
            <a:r>
              <a:rPr lang="en-US" sz="2400" dirty="0"/>
              <a:t>NADP+  is reduced to NADPH .</a:t>
            </a:r>
          </a:p>
        </p:txBody>
      </p:sp>
      <p:pic>
        <p:nvPicPr>
          <p:cNvPr id="4" name="Picture 3">
            <a:extLst>
              <a:ext uri="{FF2B5EF4-FFF2-40B4-BE49-F238E27FC236}">
                <a16:creationId xmlns:a16="http://schemas.microsoft.com/office/drawing/2014/main" id="{DA347387-9EE2-4065-BC73-AC650A12F8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1" y="3962400"/>
            <a:ext cx="7772399" cy="2191512"/>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170" name="Picture 2"/>
          <p:cNvPicPr>
            <a:picLocks noGrp="1" noChangeAspect="1" noChangeArrowheads="1"/>
          </p:cNvPicPr>
          <p:nvPr>
            <p:ph idx="1"/>
          </p:nvPr>
        </p:nvPicPr>
        <p:blipFill>
          <a:blip r:embed="rId2" cstate="print"/>
          <a:srcRect/>
          <a:stretch>
            <a:fillRect/>
          </a:stretch>
        </p:blipFill>
        <p:spPr bwMode="auto">
          <a:xfrm>
            <a:off x="0" y="228600"/>
            <a:ext cx="12192000" cy="6629400"/>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Purpose of NADPH</a:t>
            </a:r>
          </a:p>
        </p:txBody>
      </p:sp>
      <p:sp>
        <p:nvSpPr>
          <p:cNvPr id="3" name="Content Placeholder 2"/>
          <p:cNvSpPr>
            <a:spLocks noGrp="1"/>
          </p:cNvSpPr>
          <p:nvPr>
            <p:ph idx="1"/>
          </p:nvPr>
        </p:nvSpPr>
        <p:spPr>
          <a:xfrm>
            <a:off x="1524000" y="1935480"/>
            <a:ext cx="4572000" cy="4389120"/>
          </a:xfrm>
        </p:spPr>
        <p:txBody>
          <a:bodyPr>
            <a:normAutofit/>
          </a:bodyPr>
          <a:lstStyle/>
          <a:p>
            <a:pPr>
              <a:lnSpc>
                <a:spcPct val="200000"/>
              </a:lnSpc>
            </a:pPr>
            <a:r>
              <a:rPr lang="en-US" sz="2400" dirty="0"/>
              <a:t>NADPH will provide the reducing power for the synthesis of sugar in the Calvin cycle so NADPH use in second step of Calvin cycle called as reduction phase.</a:t>
            </a:r>
          </a:p>
        </p:txBody>
      </p:sp>
      <p:pic>
        <p:nvPicPr>
          <p:cNvPr id="7" name="Picture 6">
            <a:extLst>
              <a:ext uri="{FF2B5EF4-FFF2-40B4-BE49-F238E27FC236}">
                <a16:creationId xmlns:a16="http://schemas.microsoft.com/office/drawing/2014/main" id="{D5DAFDC1-6AFF-4482-A8ED-3AFB6C8D4781}"/>
              </a:ext>
            </a:extLst>
          </p:cNvPr>
          <p:cNvPicPr>
            <a:picLocks noChangeAspect="1"/>
          </p:cNvPicPr>
          <p:nvPr/>
        </p:nvPicPr>
        <p:blipFill rotWithShape="1">
          <a:blip r:embed="rId2">
            <a:extLst>
              <a:ext uri="{28A0092B-C50C-407E-A947-70E740481C1C}">
                <a14:useLocalDpi xmlns:a14="http://schemas.microsoft.com/office/drawing/2010/main" val="0"/>
              </a:ext>
            </a:extLst>
          </a:blip>
          <a:srcRect l="6666" r="21667"/>
          <a:stretch/>
        </p:blipFill>
        <p:spPr>
          <a:xfrm>
            <a:off x="6934200" y="1147762"/>
            <a:ext cx="3733800" cy="500615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solidFill>
                  <a:srgbClr val="0070C0"/>
                </a:solidFill>
              </a:rPr>
              <a:t>ATP synthase </a:t>
            </a:r>
          </a:p>
        </p:txBody>
      </p:sp>
      <p:sp>
        <p:nvSpPr>
          <p:cNvPr id="3" name="Content Placeholder 2"/>
          <p:cNvSpPr>
            <a:spLocks noGrp="1"/>
          </p:cNvSpPr>
          <p:nvPr>
            <p:ph idx="1"/>
          </p:nvPr>
        </p:nvSpPr>
        <p:spPr/>
        <p:txBody>
          <a:bodyPr>
            <a:normAutofit/>
          </a:bodyPr>
          <a:lstStyle/>
          <a:p>
            <a:r>
              <a:rPr lang="en-US" sz="2800" dirty="0"/>
              <a:t>Also known as ATPASE</a:t>
            </a:r>
          </a:p>
          <a:p>
            <a:r>
              <a:rPr lang="en-US" sz="2800" dirty="0"/>
              <a:t>Protons  pumped into the lumen pass through ATP synthase using the same mechanism as seen in cellular respiration . </a:t>
            </a:r>
          </a:p>
          <a:p>
            <a:r>
              <a:rPr lang="en-US" sz="2800" dirty="0"/>
              <a:t>ATP is produced in the stroma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242" name="Picture 2"/>
          <p:cNvPicPr>
            <a:picLocks noGrp="1" noChangeAspect="1" noChangeArrowheads="1"/>
          </p:cNvPicPr>
          <p:nvPr>
            <p:ph idx="1"/>
          </p:nvPr>
        </p:nvPicPr>
        <p:blipFill>
          <a:blip r:embed="rId2" cstate="print"/>
          <a:srcRect/>
          <a:stretch>
            <a:fillRect/>
          </a:stretch>
        </p:blipFill>
        <p:spPr bwMode="auto">
          <a:xfrm>
            <a:off x="0" y="1"/>
            <a:ext cx="12192000" cy="6857999"/>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 the source image"/>
          <p:cNvPicPr>
            <a:picLocks noChangeAspect="1" noChangeArrowheads="1"/>
          </p:cNvPicPr>
          <p:nvPr/>
        </p:nvPicPr>
        <p:blipFill>
          <a:blip r:embed="rId2" cstate="print"/>
          <a:srcRect/>
          <a:stretch>
            <a:fillRect/>
          </a:stretch>
        </p:blipFill>
        <p:spPr bwMode="auto">
          <a:xfrm>
            <a:off x="1524000" y="0"/>
            <a:ext cx="9144000" cy="6858000"/>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381000"/>
            <a:ext cx="8305800" cy="1466088"/>
          </a:xfrm>
        </p:spPr>
        <p:txBody>
          <a:bodyPr>
            <a:normAutofit/>
          </a:bodyPr>
          <a:lstStyle/>
          <a:p>
            <a:r>
              <a:rPr lang="en-US" sz="4000" b="1" dirty="0">
                <a:solidFill>
                  <a:srgbClr val="0070C0"/>
                </a:solidFill>
              </a:rPr>
              <a:t>Types of electron transport mechanisms</a:t>
            </a:r>
          </a:p>
        </p:txBody>
      </p:sp>
      <p:sp>
        <p:nvSpPr>
          <p:cNvPr id="3" name="Content Placeholder 2"/>
          <p:cNvSpPr>
            <a:spLocks noGrp="1"/>
          </p:cNvSpPr>
          <p:nvPr>
            <p:ph idx="1"/>
          </p:nvPr>
        </p:nvSpPr>
        <p:spPr/>
        <p:txBody>
          <a:bodyPr>
            <a:normAutofit/>
          </a:bodyPr>
          <a:lstStyle/>
          <a:p>
            <a:pPr>
              <a:lnSpc>
                <a:spcPct val="200000"/>
              </a:lnSpc>
            </a:pPr>
            <a:r>
              <a:rPr lang="en-US" sz="2800" dirty="0"/>
              <a:t>Two types of  electron transport mechanism</a:t>
            </a:r>
          </a:p>
          <a:p>
            <a:pPr>
              <a:lnSpc>
                <a:spcPct val="200000"/>
              </a:lnSpc>
            </a:pPr>
            <a:r>
              <a:rPr lang="en-US" sz="2800" dirty="0"/>
              <a:t>Non -cyclic electron flow </a:t>
            </a:r>
          </a:p>
          <a:p>
            <a:pPr>
              <a:lnSpc>
                <a:spcPct val="200000"/>
              </a:lnSpc>
            </a:pPr>
            <a:r>
              <a:rPr lang="en-US" sz="2800" dirty="0"/>
              <a:t>Cyclic electron flow</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81000"/>
            <a:ext cx="8229600" cy="1466088"/>
          </a:xfrm>
        </p:spPr>
        <p:txBody>
          <a:bodyPr>
            <a:normAutofit/>
          </a:bodyPr>
          <a:lstStyle/>
          <a:p>
            <a:r>
              <a:rPr lang="en-US" sz="4000" b="1" dirty="0">
                <a:solidFill>
                  <a:srgbClr val="0070C0"/>
                </a:solidFill>
              </a:rPr>
              <a:t>Non cyclic electron transport </a:t>
            </a:r>
            <a:br>
              <a:rPr lang="en-US" sz="4000" b="1" dirty="0">
                <a:solidFill>
                  <a:srgbClr val="0070C0"/>
                </a:solidFill>
              </a:rPr>
            </a:br>
            <a:r>
              <a:rPr lang="en-US" sz="4000" b="1" dirty="0">
                <a:solidFill>
                  <a:srgbClr val="0070C0"/>
                </a:solidFill>
              </a:rPr>
              <a:t>summary </a:t>
            </a:r>
          </a:p>
        </p:txBody>
      </p:sp>
      <p:sp>
        <p:nvSpPr>
          <p:cNvPr id="3" name="Content Placeholder 2"/>
          <p:cNvSpPr>
            <a:spLocks noGrp="1"/>
          </p:cNvSpPr>
          <p:nvPr>
            <p:ph idx="1"/>
          </p:nvPr>
        </p:nvSpPr>
        <p:spPr/>
        <p:txBody>
          <a:bodyPr>
            <a:normAutofit/>
          </a:bodyPr>
          <a:lstStyle/>
          <a:p>
            <a:pPr>
              <a:lnSpc>
                <a:spcPct val="150000"/>
              </a:lnSpc>
            </a:pPr>
            <a:r>
              <a:rPr lang="en-US" sz="2800" dirty="0"/>
              <a:t>H2o is split to  produced O2 and H+ ions .</a:t>
            </a:r>
          </a:p>
          <a:p>
            <a:pPr>
              <a:lnSpc>
                <a:spcPct val="150000"/>
              </a:lnSpc>
            </a:pPr>
            <a:r>
              <a:rPr lang="en-US" sz="2800" dirty="0"/>
              <a:t>Electron transport chain helps establish electrochemical proton gradient .</a:t>
            </a:r>
          </a:p>
          <a:p>
            <a:pPr>
              <a:lnSpc>
                <a:spcPct val="150000"/>
              </a:lnSpc>
            </a:pPr>
            <a:r>
              <a:rPr lang="en-US" sz="2800" dirty="0"/>
              <a:t>Photophosphorylation : light dependent formation of ATP by chemiosmosis .</a:t>
            </a:r>
          </a:p>
          <a:p>
            <a:pPr>
              <a:lnSpc>
                <a:spcPct val="150000"/>
              </a:lnSpc>
            </a:pPr>
            <a:r>
              <a:rPr lang="en-US" sz="2800" dirty="0"/>
              <a:t>NADP + is final electron acceptor and produce NADPH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57200"/>
            <a:ext cx="8229600" cy="1389888"/>
          </a:xfrm>
        </p:spPr>
        <p:txBody>
          <a:bodyPr>
            <a:normAutofit/>
          </a:bodyPr>
          <a:lstStyle/>
          <a:p>
            <a:r>
              <a:rPr lang="en-US" dirty="0"/>
              <a:t>Non –cyclic electron flow :</a:t>
            </a:r>
            <a:br>
              <a:rPr lang="en-US" dirty="0"/>
            </a:br>
            <a:r>
              <a:rPr lang="en-US" dirty="0">
                <a:solidFill>
                  <a:schemeClr val="tx1"/>
                </a:solidFill>
              </a:rPr>
              <a:t>Z – scheme </a:t>
            </a:r>
          </a:p>
        </p:txBody>
      </p:sp>
      <p:pic>
        <p:nvPicPr>
          <p:cNvPr id="11266" name="Picture 2"/>
          <p:cNvPicPr>
            <a:picLocks noGrp="1" noChangeAspect="1" noChangeArrowheads="1"/>
          </p:cNvPicPr>
          <p:nvPr>
            <p:ph idx="1"/>
          </p:nvPr>
        </p:nvPicPr>
        <p:blipFill>
          <a:blip r:embed="rId2" cstate="print"/>
          <a:srcRect/>
          <a:stretch>
            <a:fillRect/>
          </a:stretch>
        </p:blipFill>
        <p:spPr bwMode="auto">
          <a:xfrm>
            <a:off x="1524000" y="1828800"/>
            <a:ext cx="9144000" cy="5029200"/>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326B8-C17B-4F1C-96AA-0C6072EB5BF5}"/>
              </a:ext>
            </a:extLst>
          </p:cNvPr>
          <p:cNvSpPr>
            <a:spLocks noGrp="1"/>
          </p:cNvSpPr>
          <p:nvPr>
            <p:ph type="title"/>
          </p:nvPr>
        </p:nvSpPr>
        <p:spPr/>
        <p:txBody>
          <a:bodyPr>
            <a:normAutofit/>
          </a:bodyPr>
          <a:lstStyle/>
          <a:p>
            <a:r>
              <a:rPr lang="en-US" sz="4400" b="1" dirty="0">
                <a:solidFill>
                  <a:srgbClr val="0070C0"/>
                </a:solidFill>
              </a:rPr>
              <a:t>CHEMIOSMOSIS</a:t>
            </a:r>
          </a:p>
        </p:txBody>
      </p:sp>
      <p:sp>
        <p:nvSpPr>
          <p:cNvPr id="3" name="Content Placeholder 2">
            <a:extLst>
              <a:ext uri="{FF2B5EF4-FFF2-40B4-BE49-F238E27FC236}">
                <a16:creationId xmlns:a16="http://schemas.microsoft.com/office/drawing/2014/main" id="{4BC06200-F479-46B5-AD60-68BC7B1C7E05}"/>
              </a:ext>
            </a:extLst>
          </p:cNvPr>
          <p:cNvSpPr>
            <a:spLocks noGrp="1"/>
          </p:cNvSpPr>
          <p:nvPr>
            <p:ph idx="1"/>
          </p:nvPr>
        </p:nvSpPr>
        <p:spPr/>
        <p:txBody>
          <a:bodyPr>
            <a:normAutofit/>
          </a:bodyPr>
          <a:lstStyle/>
          <a:p>
            <a:r>
              <a:rPr lang="en-US" sz="2800" dirty="0"/>
              <a:t>Chemiosmosis is the movement of ions across a semipermeable membrane , down their electrochemical gradient.</a:t>
            </a:r>
          </a:p>
          <a:p>
            <a:r>
              <a:rPr lang="en-US" sz="2800" dirty="0"/>
              <a:t>Example</a:t>
            </a:r>
          </a:p>
          <a:p>
            <a:r>
              <a:rPr lang="en-US" sz="2800" dirty="0"/>
              <a:t>            the generation of adenosine triphosphate by the movement of hydrogen ions across a membrane in photosynthesis.</a:t>
            </a:r>
          </a:p>
        </p:txBody>
      </p:sp>
    </p:spTree>
    <p:extLst>
      <p:ext uri="{BB962C8B-B14F-4D97-AF65-F5344CB8AC3E}">
        <p14:creationId xmlns:p14="http://schemas.microsoft.com/office/powerpoint/2010/main" val="21838322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0149DA-59BB-46D1-BE74-59719772E4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
            <a:ext cx="12306300" cy="6553200"/>
          </a:xfrm>
          <a:prstGeom prst="rect">
            <a:avLst/>
          </a:prstGeom>
        </p:spPr>
      </p:pic>
    </p:spTree>
    <p:extLst>
      <p:ext uri="{BB962C8B-B14F-4D97-AF65-F5344CB8AC3E}">
        <p14:creationId xmlns:p14="http://schemas.microsoft.com/office/powerpoint/2010/main" val="12812397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381000"/>
            <a:ext cx="8851900" cy="1466088"/>
          </a:xfrm>
        </p:spPr>
        <p:txBody>
          <a:bodyPr>
            <a:normAutofit/>
          </a:bodyPr>
          <a:lstStyle/>
          <a:p>
            <a:r>
              <a:rPr lang="en-US" sz="4000" b="1" dirty="0">
                <a:solidFill>
                  <a:srgbClr val="0070C0"/>
                </a:solidFill>
              </a:rPr>
              <a:t>Cyclic electron transfer </a:t>
            </a:r>
            <a:br>
              <a:rPr lang="en-US" sz="4000" b="1" dirty="0">
                <a:solidFill>
                  <a:srgbClr val="0070C0"/>
                </a:solidFill>
              </a:rPr>
            </a:br>
            <a:r>
              <a:rPr lang="en-US" sz="4000" b="1" dirty="0">
                <a:solidFill>
                  <a:srgbClr val="0070C0"/>
                </a:solidFill>
              </a:rPr>
              <a:t>summary </a:t>
            </a:r>
          </a:p>
        </p:txBody>
      </p:sp>
      <p:sp>
        <p:nvSpPr>
          <p:cNvPr id="3" name="Content Placeholder 2"/>
          <p:cNvSpPr>
            <a:spLocks noGrp="1"/>
          </p:cNvSpPr>
          <p:nvPr>
            <p:ph idx="1"/>
          </p:nvPr>
        </p:nvSpPr>
        <p:spPr/>
        <p:txBody>
          <a:bodyPr>
            <a:normAutofit/>
          </a:bodyPr>
          <a:lstStyle/>
          <a:p>
            <a:pPr>
              <a:lnSpc>
                <a:spcPct val="200000"/>
              </a:lnSpc>
            </a:pPr>
            <a:r>
              <a:rPr lang="en-US" sz="2400" dirty="0"/>
              <a:t>Only involves photosystem I(P700)</a:t>
            </a:r>
          </a:p>
          <a:p>
            <a:pPr>
              <a:lnSpc>
                <a:spcPct val="200000"/>
              </a:lnSpc>
            </a:pPr>
            <a:r>
              <a:rPr lang="en-US" sz="2400" dirty="0"/>
              <a:t>Ferrodoxin returns electron back to cytochrome complex .</a:t>
            </a:r>
          </a:p>
          <a:p>
            <a:pPr>
              <a:lnSpc>
                <a:spcPct val="200000"/>
              </a:lnSpc>
            </a:pPr>
            <a:r>
              <a:rPr lang="en-US" sz="2400" dirty="0"/>
              <a:t>Proton pumped into lumen to produce more ATP through chemiosmosis .</a:t>
            </a:r>
          </a:p>
          <a:p>
            <a:pPr>
              <a:lnSpc>
                <a:spcPct val="200000"/>
              </a:lnSpc>
            </a:pPr>
            <a:r>
              <a:rPr lang="en-US" sz="2400" dirty="0"/>
              <a:t>No NADPH produced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8229600" cy="1143000"/>
          </a:xfrm>
        </p:spPr>
        <p:txBody>
          <a:bodyPr/>
          <a:lstStyle/>
          <a:p>
            <a:r>
              <a:rPr lang="en-US" dirty="0"/>
              <a:t> </a:t>
            </a:r>
          </a:p>
        </p:txBody>
      </p:sp>
      <p:sp>
        <p:nvSpPr>
          <p:cNvPr id="3" name="Content Placeholder 2"/>
          <p:cNvSpPr>
            <a:spLocks noGrp="1"/>
          </p:cNvSpPr>
          <p:nvPr>
            <p:ph idx="1"/>
          </p:nvPr>
        </p:nvSpPr>
        <p:spPr>
          <a:xfrm>
            <a:off x="1981200" y="228600"/>
            <a:ext cx="8229600" cy="6096000"/>
          </a:xfrm>
        </p:spPr>
        <p:txBody>
          <a:bodyPr/>
          <a:lstStyle/>
          <a:p>
            <a:endParaRPr lang="en-US" dirty="0"/>
          </a:p>
          <a:p>
            <a:endParaRPr lang="en-US" dirty="0"/>
          </a:p>
          <a:p>
            <a:endParaRPr lang="en-US" dirty="0"/>
          </a:p>
          <a:p>
            <a:endParaRPr lang="en-US" dirty="0"/>
          </a:p>
        </p:txBody>
      </p:sp>
      <p:pic>
        <p:nvPicPr>
          <p:cNvPr id="16386" name="Picture 2" descr="See the source image"/>
          <p:cNvPicPr>
            <a:picLocks noChangeAspect="1" noChangeArrowheads="1"/>
          </p:cNvPicPr>
          <p:nvPr/>
        </p:nvPicPr>
        <p:blipFill>
          <a:blip r:embed="rId2" cstate="print"/>
          <a:srcRect/>
          <a:stretch>
            <a:fillRect/>
          </a:stretch>
        </p:blipFill>
        <p:spPr bwMode="auto">
          <a:xfrm>
            <a:off x="1587500" y="-136526"/>
            <a:ext cx="9080500" cy="6994526"/>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solidFill>
                  <a:srgbClr val="0070C0"/>
                </a:solidFill>
              </a:rPr>
              <a:t>Purpose of cyclic electron flow </a:t>
            </a:r>
          </a:p>
        </p:txBody>
      </p:sp>
      <p:sp>
        <p:nvSpPr>
          <p:cNvPr id="3" name="Content Placeholder 2"/>
          <p:cNvSpPr>
            <a:spLocks noGrp="1"/>
          </p:cNvSpPr>
          <p:nvPr>
            <p:ph idx="1"/>
          </p:nvPr>
        </p:nvSpPr>
        <p:spPr/>
        <p:txBody>
          <a:bodyPr>
            <a:normAutofit/>
          </a:bodyPr>
          <a:lstStyle/>
          <a:p>
            <a:pPr>
              <a:lnSpc>
                <a:spcPct val="200000"/>
              </a:lnSpc>
            </a:pPr>
            <a:r>
              <a:rPr lang="en-US" sz="2800" dirty="0"/>
              <a:t>Non cyclic electron flow produces roughly equal quantities of ATP and NADPH .</a:t>
            </a:r>
          </a:p>
          <a:p>
            <a:pPr>
              <a:lnSpc>
                <a:spcPct val="200000"/>
              </a:lnSpc>
            </a:pPr>
            <a:r>
              <a:rPr lang="en-US" sz="2800" dirty="0"/>
              <a:t>In the Calvin cycle ,more ATP consumed than NADP</a:t>
            </a:r>
          </a:p>
          <a:p>
            <a:pPr>
              <a:lnSpc>
                <a:spcPct val="200000"/>
              </a:lnSpc>
            </a:pPr>
            <a:r>
              <a:rPr lang="en-US" sz="2800" dirty="0"/>
              <a:t>Need a method to increase  ATP production without affecting NADPH.</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solidFill>
                  <a:srgbClr val="0070C0"/>
                </a:solidFill>
              </a:rPr>
              <a:t>Purpose of cyclic electron flow</a:t>
            </a:r>
          </a:p>
        </p:txBody>
      </p:sp>
      <p:sp>
        <p:nvSpPr>
          <p:cNvPr id="3" name="Content Placeholder 2"/>
          <p:cNvSpPr>
            <a:spLocks noGrp="1"/>
          </p:cNvSpPr>
          <p:nvPr>
            <p:ph idx="1"/>
          </p:nvPr>
        </p:nvSpPr>
        <p:spPr/>
        <p:txBody>
          <a:bodyPr>
            <a:normAutofit/>
          </a:bodyPr>
          <a:lstStyle/>
          <a:p>
            <a:pPr>
              <a:lnSpc>
                <a:spcPct val="200000"/>
              </a:lnSpc>
            </a:pPr>
            <a:r>
              <a:rPr lang="en-US" sz="3200" dirty="0"/>
              <a:t>When ATP runs low ,NADPH will accumulate because the Calvin cycles slows down.</a:t>
            </a:r>
          </a:p>
          <a:p>
            <a:pPr>
              <a:lnSpc>
                <a:spcPct val="200000"/>
              </a:lnSpc>
            </a:pPr>
            <a:r>
              <a:rPr lang="en-US" sz="3200" dirty="0"/>
              <a:t>Rise in NADPH levels stimulate a temporary  shift to cyclic flow.</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a:solidFill>
                  <a:srgbClr val="0070C0"/>
                </a:solidFill>
              </a:rPr>
              <a:t>Product of light reaction </a:t>
            </a:r>
          </a:p>
        </p:txBody>
      </p:sp>
      <p:sp>
        <p:nvSpPr>
          <p:cNvPr id="3" name="Content Placeholder 2"/>
          <p:cNvSpPr>
            <a:spLocks noGrp="1"/>
          </p:cNvSpPr>
          <p:nvPr>
            <p:ph idx="1"/>
          </p:nvPr>
        </p:nvSpPr>
        <p:spPr/>
        <p:txBody>
          <a:bodyPr>
            <a:normAutofit/>
          </a:bodyPr>
          <a:lstStyle/>
          <a:p>
            <a:r>
              <a:rPr lang="en-US" sz="3600" dirty="0"/>
              <a:t>Product of light reaction are ;</a:t>
            </a:r>
          </a:p>
          <a:p>
            <a:r>
              <a:rPr lang="en-US" sz="3600" dirty="0"/>
              <a:t>Oxygen </a:t>
            </a:r>
          </a:p>
          <a:p>
            <a:r>
              <a:rPr lang="en-US" sz="3600" dirty="0"/>
              <a:t>ATP</a:t>
            </a:r>
          </a:p>
          <a:p>
            <a:r>
              <a:rPr lang="en-US" sz="3600" dirty="0"/>
              <a:t>NAADPH</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5400" b="1" dirty="0">
                <a:solidFill>
                  <a:srgbClr val="0070C0"/>
                </a:solidFill>
              </a:rPr>
              <a:t>Light reaction </a:t>
            </a:r>
          </a:p>
        </p:txBody>
      </p:sp>
      <p:sp>
        <p:nvSpPr>
          <p:cNvPr id="3" name="Content Placeholder 2"/>
          <p:cNvSpPr>
            <a:spLocks noGrp="1"/>
          </p:cNvSpPr>
          <p:nvPr>
            <p:ph idx="1"/>
          </p:nvPr>
        </p:nvSpPr>
        <p:spPr/>
        <p:txBody>
          <a:bodyPr>
            <a:normAutofit/>
          </a:bodyPr>
          <a:lstStyle/>
          <a:p>
            <a:pPr>
              <a:lnSpc>
                <a:spcPct val="200000"/>
              </a:lnSpc>
            </a:pPr>
            <a:r>
              <a:rPr lang="en-US" sz="2800" dirty="0"/>
              <a:t>The reaction which occurs  as the first  phase of photosynthesis , in which energy in the form of light is absorbed and converted to chemical energy in the form of ATP .</a:t>
            </a:r>
          </a:p>
          <a:p>
            <a:pPr>
              <a:lnSpc>
                <a:spcPct val="200000"/>
              </a:lnSpc>
            </a:pPr>
            <a:r>
              <a:rPr lang="en-US" sz="2800" dirty="0"/>
              <a:t>This reaction occurs in the thylakoid membrane .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C54EBD-3F63-4CEA-BC2A-659ED3AF2B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52401"/>
            <a:ext cx="9144000" cy="6248399"/>
          </a:xfrm>
          <a:prstGeom prst="rect">
            <a:avLst/>
          </a:prstGeom>
        </p:spPr>
      </p:pic>
    </p:spTree>
    <p:extLst>
      <p:ext uri="{BB962C8B-B14F-4D97-AF65-F5344CB8AC3E}">
        <p14:creationId xmlns:p14="http://schemas.microsoft.com/office/powerpoint/2010/main" val="30693622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rgbClr val="01023B">
                <a:alpha val="70000"/>
              </a:srgbClr>
            </a:gs>
            <a:gs pos="100000">
              <a:srgbClr val="E99757">
                <a:lumMod val="97000"/>
                <a:lumOff val="3000"/>
                <a:alpha val="70000"/>
              </a:srgbClr>
            </a:gs>
            <a:gs pos="50000">
              <a:srgbClr val="A53F52">
                <a:alpha val="70000"/>
              </a:srgbClr>
            </a:gs>
          </a:gsLst>
          <a:lin ang="16200000" scaled="1"/>
        </a:gra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24B42B-925B-494C-A986-BD85E8117E1E}"/>
              </a:ext>
            </a:extLst>
          </p:cNvPr>
          <p:cNvSpPr>
            <a:spLocks noGrp="1"/>
          </p:cNvSpPr>
          <p:nvPr>
            <p:ph type="title"/>
          </p:nvPr>
        </p:nvSpPr>
        <p:spPr>
          <a:xfrm>
            <a:off x="6195783" y="1178393"/>
            <a:ext cx="5687291" cy="2394840"/>
          </a:xfrm>
        </p:spPr>
        <p:txBody>
          <a:bodyPr>
            <a:normAutofit/>
          </a:bodyPr>
          <a:lstStyle/>
          <a:p>
            <a:r>
              <a:rPr lang="en-US" sz="3600" b="1" dirty="0">
                <a:solidFill>
                  <a:schemeClr val="bg1"/>
                </a:solidFill>
              </a:rPr>
              <a:t>DARK REACTION</a:t>
            </a:r>
          </a:p>
        </p:txBody>
      </p:sp>
      <p:sp>
        <p:nvSpPr>
          <p:cNvPr id="2094" name="Slide Number Placeholder 2093">
            <a:extLst>
              <a:ext uri="{FF2B5EF4-FFF2-40B4-BE49-F238E27FC236}">
                <a16:creationId xmlns:a16="http://schemas.microsoft.com/office/drawing/2014/main" id="{5DA62994-769D-4C19-BB0A-5144E0A5CFCD}"/>
              </a:ext>
            </a:extLst>
          </p:cNvPr>
          <p:cNvSpPr>
            <a:spLocks noGrp="1"/>
          </p:cNvSpPr>
          <p:nvPr>
            <p:ph type="sldNum" sz="quarter" idx="12"/>
          </p:nvPr>
        </p:nvSpPr>
        <p:spPr/>
        <p:txBody>
          <a:bodyPr/>
          <a:lstStyle/>
          <a:p>
            <a:fld id="{8C2E478F-E849-4A8C-AF1F-CBCC78A7CBFA}" type="slidenum">
              <a:rPr lang="en-US" smtClean="0"/>
              <a:pPr/>
              <a:t>51</a:t>
            </a:fld>
            <a:endParaRPr lang="en-US" dirty="0"/>
          </a:p>
        </p:txBody>
      </p:sp>
      <p:sp>
        <p:nvSpPr>
          <p:cNvPr id="6" name="TextBox 5"/>
          <p:cNvSpPr txBox="1"/>
          <p:nvPr/>
        </p:nvSpPr>
        <p:spPr>
          <a:xfrm>
            <a:off x="5861976" y="3369381"/>
            <a:ext cx="5687293" cy="2308324"/>
          </a:xfrm>
          <a:prstGeom prst="rect">
            <a:avLst/>
          </a:prstGeom>
          <a:noFill/>
        </p:spPr>
        <p:txBody>
          <a:bodyPr wrap="square" rtlCol="0">
            <a:spAutoFit/>
          </a:bodyPr>
          <a:lstStyle/>
          <a:p>
            <a:pPr marL="342900" indent="-342900">
              <a:buFont typeface="Wingdings" panose="05000000000000000000" pitchFamily="2" charset="2"/>
              <a:buChar char="§"/>
            </a:pPr>
            <a:r>
              <a:rPr lang="en-US" sz="2400" dirty="0">
                <a:solidFill>
                  <a:schemeClr val="bg1"/>
                </a:solidFill>
              </a:rPr>
              <a:t>Any of the chemical reactions that take place during the second stage of photosynthesis and do not require light</a:t>
            </a:r>
            <a:r>
              <a:rPr lang="en-US" sz="2400" dirty="0"/>
              <a:t>.</a:t>
            </a:r>
          </a:p>
          <a:p>
            <a:pPr marL="342900" indent="-342900">
              <a:buFont typeface="Wingdings" panose="05000000000000000000" pitchFamily="2" charset="2"/>
              <a:buChar char="§"/>
            </a:pPr>
            <a:r>
              <a:rPr lang="en-US" sz="2400" dirty="0">
                <a:solidFill>
                  <a:schemeClr val="bg1"/>
                </a:solidFill>
              </a:rPr>
              <a:t>This reaction occur in the stroma of the chloroplasts which are cell organelles known as kitchen of the cell.</a:t>
            </a:r>
          </a:p>
        </p:txBody>
      </p:sp>
      <p:cxnSp>
        <p:nvCxnSpPr>
          <p:cNvPr id="8" name="Straight Connector 7"/>
          <p:cNvCxnSpPr/>
          <p:nvPr/>
        </p:nvCxnSpPr>
        <p:spPr>
          <a:xfrm>
            <a:off x="6492240" y="2847702"/>
            <a:ext cx="2939142" cy="6532"/>
          </a:xfrm>
          <a:prstGeom prst="line">
            <a:avLst/>
          </a:prstGeom>
          <a:ln>
            <a:solidFill>
              <a:srgbClr val="2C2153"/>
            </a:solidFill>
          </a:ln>
          <a:effectLst>
            <a:reflection stA="80000" endPos="70000" dist="50800" dir="5400000" sy="-100000" algn="bl" rotWithShape="0"/>
          </a:effectLst>
          <a:scene3d>
            <a:camera prst="orthographicFront"/>
            <a:lightRig rig="sunset" dir="t"/>
          </a:scene3d>
          <a:sp3d extrusionH="6350" contourW="19050">
            <a:bevelB w="6350"/>
            <a:extrusionClr>
              <a:srgbClr val="FFC000"/>
            </a:extrusionClr>
            <a:contourClr>
              <a:srgbClr val="FFC000"/>
            </a:contourClr>
          </a:sp3d>
        </p:spPr>
        <p:style>
          <a:lnRef idx="3">
            <a:schemeClr val="accent2"/>
          </a:lnRef>
          <a:fillRef idx="0">
            <a:schemeClr val="accent2"/>
          </a:fillRef>
          <a:effectRef idx="2">
            <a:schemeClr val="accent2"/>
          </a:effectRef>
          <a:fontRef idx="minor">
            <a:schemeClr val="tx1"/>
          </a:fontRef>
        </p:style>
      </p:cxnSp>
      <p:pic>
        <p:nvPicPr>
          <p:cNvPr id="16" name="Picture 15"/>
          <p:cNvPicPr>
            <a:picLocks noChangeAspect="1"/>
          </p:cNvPicPr>
          <p:nvPr/>
        </p:nvPicPr>
        <p:blipFill>
          <a:blip r:embed="rId2"/>
          <a:stretch>
            <a:fillRect/>
          </a:stretch>
        </p:blipFill>
        <p:spPr>
          <a:xfrm>
            <a:off x="0" y="0"/>
            <a:ext cx="6096528" cy="6882981"/>
          </a:xfrm>
          <a:prstGeom prst="rect">
            <a:avLst/>
          </a:prstGeom>
        </p:spPr>
      </p:pic>
      <p:pic>
        <p:nvPicPr>
          <p:cNvPr id="4" name="Picture Placeholder 3"/>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 t="-1777" r="-552" b="1243"/>
          <a:stretch/>
        </p:blipFill>
        <p:spPr>
          <a:xfrm>
            <a:off x="325820" y="1696547"/>
            <a:ext cx="5387928" cy="398115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8342107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rgbClr val="01023B">
                <a:alpha val="70000"/>
              </a:srgbClr>
            </a:gs>
            <a:gs pos="100000">
              <a:srgbClr val="E99757">
                <a:lumMod val="97000"/>
                <a:lumOff val="3000"/>
                <a:alpha val="70000"/>
              </a:srgbClr>
            </a:gs>
            <a:gs pos="50000">
              <a:srgbClr val="A53F52">
                <a:alpha val="70000"/>
              </a:srgbClr>
            </a:gs>
          </a:gsLst>
          <a:lin ang="16200000" scaled="1"/>
        </a:gra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24B42B-925B-494C-A986-BD85E8117E1E}"/>
              </a:ext>
            </a:extLst>
          </p:cNvPr>
          <p:cNvSpPr>
            <a:spLocks noGrp="1"/>
          </p:cNvSpPr>
          <p:nvPr>
            <p:ph type="title"/>
          </p:nvPr>
        </p:nvSpPr>
        <p:spPr>
          <a:xfrm>
            <a:off x="6195783" y="1178393"/>
            <a:ext cx="5687291" cy="2394840"/>
          </a:xfrm>
        </p:spPr>
        <p:txBody>
          <a:bodyPr>
            <a:normAutofit/>
          </a:bodyPr>
          <a:lstStyle/>
          <a:p>
            <a:r>
              <a:rPr lang="en-US" sz="2800" b="1" dirty="0">
                <a:solidFill>
                  <a:schemeClr val="bg1"/>
                </a:solidFill>
              </a:rPr>
              <a:t>Light independent REACTION</a:t>
            </a:r>
          </a:p>
        </p:txBody>
      </p:sp>
      <p:sp>
        <p:nvSpPr>
          <p:cNvPr id="2094" name="Slide Number Placeholder 2093">
            <a:extLst>
              <a:ext uri="{FF2B5EF4-FFF2-40B4-BE49-F238E27FC236}">
                <a16:creationId xmlns:a16="http://schemas.microsoft.com/office/drawing/2014/main" id="{5DA62994-769D-4C19-BB0A-5144E0A5CFCD}"/>
              </a:ext>
            </a:extLst>
          </p:cNvPr>
          <p:cNvSpPr>
            <a:spLocks noGrp="1"/>
          </p:cNvSpPr>
          <p:nvPr>
            <p:ph type="sldNum" sz="quarter" idx="12"/>
          </p:nvPr>
        </p:nvSpPr>
        <p:spPr/>
        <p:txBody>
          <a:bodyPr/>
          <a:lstStyle/>
          <a:p>
            <a:fld id="{8C2E478F-E849-4A8C-AF1F-CBCC78A7CBFA}" type="slidenum">
              <a:rPr lang="en-US" smtClean="0"/>
              <a:pPr/>
              <a:t>52</a:t>
            </a:fld>
            <a:endParaRPr lang="en-US" dirty="0"/>
          </a:p>
        </p:txBody>
      </p:sp>
      <p:sp>
        <p:nvSpPr>
          <p:cNvPr id="6" name="TextBox 5"/>
          <p:cNvSpPr txBox="1"/>
          <p:nvPr/>
        </p:nvSpPr>
        <p:spPr>
          <a:xfrm>
            <a:off x="5861976" y="3369381"/>
            <a:ext cx="5687293" cy="2677656"/>
          </a:xfrm>
          <a:prstGeom prst="rect">
            <a:avLst/>
          </a:prstGeom>
          <a:noFill/>
        </p:spPr>
        <p:txBody>
          <a:bodyPr wrap="square" rtlCol="0">
            <a:spAutoFit/>
          </a:bodyPr>
          <a:lstStyle/>
          <a:p>
            <a:pPr marL="342900" indent="-342900">
              <a:buFont typeface="Wingdings" panose="05000000000000000000" pitchFamily="2" charset="2"/>
              <a:buChar char="§"/>
            </a:pPr>
            <a:r>
              <a:rPr lang="en-US" sz="2400" dirty="0">
                <a:solidFill>
                  <a:schemeClr val="bg1"/>
                </a:solidFill>
              </a:rPr>
              <a:t>Calvin cycle is also known as dark reaction or light-dependent reaction because it do not directly require light, but they can’t take place without NADP and ATP produced in light-dependent reactions</a:t>
            </a:r>
          </a:p>
          <a:p>
            <a:pPr marL="342900" indent="-342900">
              <a:buFont typeface="Wingdings" panose="05000000000000000000" pitchFamily="2" charset="2"/>
              <a:buChar char="§"/>
            </a:pPr>
            <a:endParaRPr lang="en-US" sz="2400" dirty="0"/>
          </a:p>
        </p:txBody>
      </p:sp>
      <p:cxnSp>
        <p:nvCxnSpPr>
          <p:cNvPr id="8" name="Straight Connector 7"/>
          <p:cNvCxnSpPr/>
          <p:nvPr/>
        </p:nvCxnSpPr>
        <p:spPr>
          <a:xfrm>
            <a:off x="6492240" y="2847702"/>
            <a:ext cx="2939142" cy="6532"/>
          </a:xfrm>
          <a:prstGeom prst="line">
            <a:avLst/>
          </a:prstGeom>
          <a:ln>
            <a:solidFill>
              <a:srgbClr val="2C2153"/>
            </a:solidFill>
          </a:ln>
          <a:effectLst>
            <a:reflection stA="80000" endPos="70000" dist="50800" dir="5400000" sy="-100000" algn="bl" rotWithShape="0"/>
          </a:effectLst>
          <a:scene3d>
            <a:camera prst="orthographicFront"/>
            <a:lightRig rig="sunset" dir="t"/>
          </a:scene3d>
          <a:sp3d extrusionH="6350" contourW="19050">
            <a:bevelB w="6350"/>
            <a:extrusionClr>
              <a:srgbClr val="FFC000"/>
            </a:extrusionClr>
            <a:contourClr>
              <a:srgbClr val="FFC000"/>
            </a:contourClr>
          </a:sp3d>
        </p:spPr>
        <p:style>
          <a:lnRef idx="3">
            <a:schemeClr val="accent2"/>
          </a:lnRef>
          <a:fillRef idx="0">
            <a:schemeClr val="accent2"/>
          </a:fillRef>
          <a:effectRef idx="2">
            <a:schemeClr val="accent2"/>
          </a:effectRef>
          <a:fontRef idx="minor">
            <a:schemeClr val="tx1"/>
          </a:fontRef>
        </p:style>
      </p:cxnSp>
      <p:pic>
        <p:nvPicPr>
          <p:cNvPr id="16" name="Picture 15"/>
          <p:cNvPicPr>
            <a:picLocks noChangeAspect="1"/>
          </p:cNvPicPr>
          <p:nvPr/>
        </p:nvPicPr>
        <p:blipFill>
          <a:blip r:embed="rId2"/>
          <a:stretch>
            <a:fillRect/>
          </a:stretch>
        </p:blipFill>
        <p:spPr>
          <a:xfrm>
            <a:off x="4426" y="0"/>
            <a:ext cx="6096528" cy="6882981"/>
          </a:xfrm>
          <a:prstGeom prst="rect">
            <a:avLst/>
          </a:prstGeom>
        </p:spPr>
      </p:pic>
      <p:pic>
        <p:nvPicPr>
          <p:cNvPr id="4" name="Picture Placeholder 3"/>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754" t="-1189" r="157" b="1338"/>
          <a:stretch/>
        </p:blipFill>
        <p:spPr>
          <a:xfrm>
            <a:off x="239151" y="787790"/>
            <a:ext cx="5627078" cy="472674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8432813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rgbClr val="01023B">
                <a:alpha val="70000"/>
              </a:srgbClr>
            </a:gs>
            <a:gs pos="100000">
              <a:srgbClr val="E99757">
                <a:lumMod val="97000"/>
                <a:lumOff val="3000"/>
                <a:alpha val="70000"/>
              </a:srgbClr>
            </a:gs>
            <a:gs pos="50000">
              <a:srgbClr val="A53F52">
                <a:alpha val="70000"/>
              </a:srgbClr>
            </a:gs>
          </a:gsLst>
          <a:lin ang="16200000" scaled="1"/>
        </a:gradFill>
        <a:effectLst/>
      </p:bgPr>
    </p:bg>
    <p:spTree>
      <p:nvGrpSpPr>
        <p:cNvPr id="1" name=""/>
        <p:cNvGrpSpPr/>
        <p:nvPr/>
      </p:nvGrpSpPr>
      <p:grpSpPr>
        <a:xfrm>
          <a:off x="0" y="0"/>
          <a:ext cx="0" cy="0"/>
          <a:chOff x="0" y="0"/>
          <a:chExt cx="0" cy="0"/>
        </a:xfrm>
      </p:grpSpPr>
      <p:sp>
        <p:nvSpPr>
          <p:cNvPr id="2094" name="Slide Number Placeholder 2093">
            <a:extLst>
              <a:ext uri="{FF2B5EF4-FFF2-40B4-BE49-F238E27FC236}">
                <a16:creationId xmlns:a16="http://schemas.microsoft.com/office/drawing/2014/main" id="{5DA62994-769D-4C19-BB0A-5144E0A5CFCD}"/>
              </a:ext>
            </a:extLst>
          </p:cNvPr>
          <p:cNvSpPr>
            <a:spLocks noGrp="1"/>
          </p:cNvSpPr>
          <p:nvPr>
            <p:ph type="sldNum" sz="quarter" idx="12"/>
          </p:nvPr>
        </p:nvSpPr>
        <p:spPr/>
        <p:txBody>
          <a:bodyPr/>
          <a:lstStyle/>
          <a:p>
            <a:fld id="{8C2E478F-E849-4A8C-AF1F-CBCC78A7CBFA}" type="slidenum">
              <a:rPr lang="en-US" smtClean="0"/>
              <a:pPr/>
              <a:t>53</a:t>
            </a:fld>
            <a:endParaRPr lang="en-US" dirty="0"/>
          </a:p>
        </p:txBody>
      </p:sp>
      <p:cxnSp>
        <p:nvCxnSpPr>
          <p:cNvPr id="8" name="Straight Connector 7"/>
          <p:cNvCxnSpPr/>
          <p:nvPr/>
        </p:nvCxnSpPr>
        <p:spPr>
          <a:xfrm>
            <a:off x="6635932" y="2285999"/>
            <a:ext cx="2939142" cy="6532"/>
          </a:xfrm>
          <a:prstGeom prst="line">
            <a:avLst/>
          </a:prstGeom>
          <a:ln>
            <a:solidFill>
              <a:srgbClr val="2C2153"/>
            </a:solidFill>
          </a:ln>
          <a:effectLst>
            <a:reflection stA="80000" endPos="70000" dist="50800" dir="5400000" sy="-100000" algn="bl" rotWithShape="0"/>
          </a:effectLst>
          <a:scene3d>
            <a:camera prst="orthographicFront"/>
            <a:lightRig rig="sunset" dir="t"/>
          </a:scene3d>
          <a:sp3d extrusionH="6350" contourW="19050">
            <a:bevelB w="6350"/>
            <a:extrusionClr>
              <a:srgbClr val="FFC000"/>
            </a:extrusionClr>
            <a:contourClr>
              <a:srgbClr val="FFC000"/>
            </a:contourClr>
          </a:sp3d>
        </p:spPr>
        <p:style>
          <a:lnRef idx="3">
            <a:schemeClr val="accent2"/>
          </a:lnRef>
          <a:fillRef idx="0">
            <a:schemeClr val="accent2"/>
          </a:fillRef>
          <a:effectRef idx="2">
            <a:schemeClr val="accent2"/>
          </a:effectRef>
          <a:fontRef idx="minor">
            <a:schemeClr val="tx1"/>
          </a:fontRef>
        </p:style>
      </p:cxnSp>
      <p:pic>
        <p:nvPicPr>
          <p:cNvPr id="16" name="Picture 15"/>
          <p:cNvPicPr>
            <a:picLocks noChangeAspect="1"/>
          </p:cNvPicPr>
          <p:nvPr/>
        </p:nvPicPr>
        <p:blipFill>
          <a:blip r:embed="rId2"/>
          <a:stretch>
            <a:fillRect/>
          </a:stretch>
        </p:blipFill>
        <p:spPr>
          <a:xfrm>
            <a:off x="-22500" y="-24981"/>
            <a:ext cx="6096528" cy="6882981"/>
          </a:xfrm>
          <a:prstGeom prst="rect">
            <a:avLst/>
          </a:prstGeom>
        </p:spPr>
      </p:pic>
      <mc:AlternateContent xmlns:mc="http://schemas.openxmlformats.org/markup-compatibility/2006" xmlns:a14="http://schemas.microsoft.com/office/drawing/2010/main">
        <mc:Choice Requires="a14">
          <p:sp>
            <p:nvSpPr>
              <p:cNvPr id="2" name="TextBox 1"/>
              <p:cNvSpPr txBox="1"/>
              <p:nvPr/>
            </p:nvSpPr>
            <p:spPr>
              <a:xfrm>
                <a:off x="6074028" y="2495881"/>
                <a:ext cx="5279298" cy="4154984"/>
              </a:xfrm>
              <a:prstGeom prst="rect">
                <a:avLst/>
              </a:prstGeom>
              <a:noFill/>
            </p:spPr>
            <p:txBody>
              <a:bodyPr wrap="square" rtlCol="0">
                <a:spAutoFit/>
              </a:bodyPr>
              <a:lstStyle/>
              <a:p>
                <a:pPr marL="285750" indent="-285750">
                  <a:buFont typeface="Wingdings" panose="05000000000000000000" pitchFamily="2" charset="2"/>
                  <a:buChar char="§"/>
                </a:pPr>
                <a:r>
                  <a:rPr lang="en-US" sz="2400" dirty="0">
                    <a:solidFill>
                      <a:schemeClr val="bg1"/>
                    </a:solidFill>
                  </a:rPr>
                  <a:t>In light-independent reactions, plants use </a:t>
                </a:r>
                <a14:m>
                  <m:oMath xmlns:m="http://schemas.openxmlformats.org/officeDocument/2006/math">
                    <m:r>
                      <a:rPr lang="en-US" sz="2400" i="1">
                        <a:solidFill>
                          <a:schemeClr val="bg1"/>
                        </a:solidFill>
                        <a:latin typeface="Cambria Math" panose="02040503050406030204" pitchFamily="18" charset="0"/>
                      </a:rPr>
                      <m:t>𝐶</m:t>
                    </m:r>
                    <m:sSub>
                      <m:sSubPr>
                        <m:ctrlPr>
                          <a:rPr lang="en-US" sz="2400" i="1">
                            <a:solidFill>
                              <a:schemeClr val="bg1"/>
                            </a:solidFill>
                            <a:latin typeface="Cambria Math" panose="02040503050406030204" pitchFamily="18" charset="0"/>
                          </a:rPr>
                        </m:ctrlPr>
                      </m:sSubPr>
                      <m:e>
                        <m:r>
                          <a:rPr lang="en-US" sz="2400" i="1">
                            <a:solidFill>
                              <a:schemeClr val="bg1"/>
                            </a:solidFill>
                            <a:latin typeface="Cambria Math" panose="02040503050406030204" pitchFamily="18" charset="0"/>
                          </a:rPr>
                          <m:t>𝑂</m:t>
                        </m:r>
                      </m:e>
                      <m:sub>
                        <m:r>
                          <a:rPr lang="en-US" sz="2400" i="1">
                            <a:solidFill>
                              <a:schemeClr val="bg1"/>
                            </a:solidFill>
                            <a:latin typeface="Cambria Math" panose="02040503050406030204" pitchFamily="18" charset="0"/>
                          </a:rPr>
                          <m:t>2</m:t>
                        </m:r>
                      </m:sub>
                    </m:sSub>
                  </m:oMath>
                </a14:m>
                <a:r>
                  <a:rPr lang="en-US" sz="2400" dirty="0">
                    <a:solidFill>
                      <a:schemeClr val="bg1"/>
                    </a:solidFill>
                  </a:rPr>
                  <a:t> and ATP and NADPH from light-dependent reactions to produce a sugar called glucose ( </a:t>
                </a:r>
                <a14:m>
                  <m:oMath xmlns:m="http://schemas.openxmlformats.org/officeDocument/2006/math">
                    <m:sSub>
                      <m:sSubPr>
                        <m:ctrlPr>
                          <a:rPr lang="en-US" sz="2400" i="1" smtClean="0">
                            <a:solidFill>
                              <a:schemeClr val="bg1"/>
                            </a:solidFill>
                            <a:latin typeface="Cambria Math" panose="02040503050406030204" pitchFamily="18" charset="0"/>
                          </a:rPr>
                        </m:ctrlPr>
                      </m:sSubPr>
                      <m:e>
                        <m:r>
                          <a:rPr lang="en-US" sz="2400" i="1" smtClean="0">
                            <a:solidFill>
                              <a:schemeClr val="bg1"/>
                            </a:solidFill>
                            <a:latin typeface="Cambria Math" panose="02040503050406030204" pitchFamily="18" charset="0"/>
                          </a:rPr>
                          <m:t>𝐶</m:t>
                        </m:r>
                      </m:e>
                      <m:sub>
                        <m:r>
                          <a:rPr lang="en-US" sz="2400" i="0" smtClean="0">
                            <a:solidFill>
                              <a:schemeClr val="bg1"/>
                            </a:solidFill>
                            <a:latin typeface="Cambria Math" panose="02040503050406030204" pitchFamily="18" charset="0"/>
                          </a:rPr>
                          <m:t>6</m:t>
                        </m:r>
                      </m:sub>
                    </m:sSub>
                    <m:sSub>
                      <m:sSubPr>
                        <m:ctrlPr>
                          <a:rPr lang="en-US" sz="2400" i="1" smtClean="0">
                            <a:solidFill>
                              <a:schemeClr val="bg1"/>
                            </a:solidFill>
                            <a:latin typeface="Cambria Math" panose="02040503050406030204" pitchFamily="18" charset="0"/>
                          </a:rPr>
                        </m:ctrlPr>
                      </m:sSubPr>
                      <m:e>
                        <m:r>
                          <a:rPr lang="en-US" sz="2400" i="1" smtClean="0">
                            <a:solidFill>
                              <a:schemeClr val="bg1"/>
                            </a:solidFill>
                            <a:latin typeface="Cambria Math" panose="02040503050406030204" pitchFamily="18" charset="0"/>
                          </a:rPr>
                          <m:t>𝐻</m:t>
                        </m:r>
                      </m:e>
                      <m:sub>
                        <m:r>
                          <a:rPr lang="en-US" sz="2400" i="0" smtClean="0">
                            <a:solidFill>
                              <a:schemeClr val="bg1"/>
                            </a:solidFill>
                            <a:latin typeface="Cambria Math" panose="02040503050406030204" pitchFamily="18" charset="0"/>
                          </a:rPr>
                          <m:t>12</m:t>
                        </m:r>
                      </m:sub>
                    </m:sSub>
                    <m:sSub>
                      <m:sSubPr>
                        <m:ctrlPr>
                          <a:rPr lang="en-US" sz="2400" i="1" smtClean="0">
                            <a:solidFill>
                              <a:schemeClr val="bg1"/>
                            </a:solidFill>
                            <a:latin typeface="Cambria Math" panose="02040503050406030204" pitchFamily="18" charset="0"/>
                          </a:rPr>
                        </m:ctrlPr>
                      </m:sSubPr>
                      <m:e>
                        <m:r>
                          <a:rPr lang="en-US" sz="2400" i="1" smtClean="0">
                            <a:solidFill>
                              <a:schemeClr val="bg1"/>
                            </a:solidFill>
                            <a:latin typeface="Cambria Math" panose="02040503050406030204" pitchFamily="18" charset="0"/>
                          </a:rPr>
                          <m:t>𝑂</m:t>
                        </m:r>
                      </m:e>
                      <m:sub>
                        <m:r>
                          <a:rPr lang="en-US" sz="2400" i="0" smtClean="0">
                            <a:solidFill>
                              <a:schemeClr val="bg1"/>
                            </a:solidFill>
                            <a:latin typeface="Cambria Math" panose="02040503050406030204" pitchFamily="18" charset="0"/>
                          </a:rPr>
                          <m:t>6</m:t>
                        </m:r>
                      </m:sub>
                    </m:sSub>
                    <m:r>
                      <a:rPr lang="en-US" sz="2400" b="0" i="0" smtClean="0">
                        <a:solidFill>
                          <a:schemeClr val="bg1"/>
                        </a:solidFill>
                        <a:latin typeface="Cambria Math" panose="02040503050406030204" pitchFamily="18" charset="0"/>
                      </a:rPr>
                      <m:t>)</m:t>
                    </m:r>
                  </m:oMath>
                </a14:m>
                <a:endParaRPr lang="en-US" sz="2400" dirty="0">
                  <a:solidFill>
                    <a:schemeClr val="bg1"/>
                  </a:solidFill>
                </a:endParaRPr>
              </a:p>
              <a:p>
                <a:pPr marL="285750" indent="-285750">
                  <a:buFont typeface="Wingdings" panose="05000000000000000000" pitchFamily="2" charset="2"/>
                  <a:buChar char="§"/>
                </a:pPr>
                <a:r>
                  <a:rPr lang="en-US" sz="2400" dirty="0">
                    <a:solidFill>
                      <a:schemeClr val="bg1"/>
                    </a:solidFill>
                  </a:rPr>
                  <a:t>The Calvin cycle takes place in stroma of chloroplast.</a:t>
                </a:r>
              </a:p>
              <a:p>
                <a:pPr marL="285750" indent="-285750">
                  <a:buFont typeface="Wingdings" panose="05000000000000000000" pitchFamily="2" charset="2"/>
                  <a:buChar char="§"/>
                </a:pPr>
                <a:r>
                  <a:rPr lang="en-US" sz="2400" dirty="0">
                    <a:solidFill>
                      <a:schemeClr val="bg1"/>
                    </a:solidFill>
                  </a:rPr>
                  <a:t>This is where plants make sugar molecules that they can use to make other essential components</a:t>
                </a:r>
              </a:p>
              <a:p>
                <a:pPr marL="285750" indent="-285750">
                  <a:buFont typeface="Wingdings" panose="05000000000000000000" pitchFamily="2" charset="2"/>
                  <a:buChar char="§"/>
                </a:pPr>
                <a:r>
                  <a:rPr lang="en-US" sz="2400" dirty="0">
                    <a:solidFill>
                      <a:schemeClr val="bg1"/>
                    </a:solidFill>
                  </a:rPr>
                  <a:t>All other organisms can use this sugar for energy</a:t>
                </a:r>
              </a:p>
            </p:txBody>
          </p:sp>
        </mc:Choice>
        <mc:Fallback xmlns="">
          <p:sp>
            <p:nvSpPr>
              <p:cNvPr id="2" name="TextBox 1"/>
              <p:cNvSpPr txBox="1">
                <a:spLocks noRot="1" noChangeAspect="1" noMove="1" noResize="1" noEditPoints="1" noAdjustHandles="1" noChangeArrowheads="1" noChangeShapeType="1" noTextEdit="1"/>
              </p:cNvSpPr>
              <p:nvPr/>
            </p:nvSpPr>
            <p:spPr>
              <a:xfrm>
                <a:off x="6074028" y="2495881"/>
                <a:ext cx="5279298" cy="4154984"/>
              </a:xfrm>
              <a:prstGeom prst="rect">
                <a:avLst/>
              </a:prstGeom>
              <a:blipFill>
                <a:blip r:embed="rId4"/>
                <a:stretch>
                  <a:fillRect l="-1501" t="-1173" r="-115" b="-2346"/>
                </a:stretch>
              </a:blipFill>
            </p:spPr>
            <p:txBody>
              <a:bodyPr/>
              <a:lstStyle/>
              <a:p>
                <a:r>
                  <a:rPr lang="en-US">
                    <a:noFill/>
                  </a:rPr>
                  <a:t> </a:t>
                </a:r>
              </a:p>
            </p:txBody>
          </p:sp>
        </mc:Fallback>
      </mc:AlternateContent>
      <p:pic>
        <p:nvPicPr>
          <p:cNvPr id="4" name="Picture Placeholder 3"/>
          <p:cNvPicPr>
            <a:picLocks noGrp="1" noChangeAspect="1"/>
          </p:cNvPicPr>
          <p:nvPr>
            <p:ph type="pic" sz="quarter" idx="13"/>
          </p:nvPr>
        </p:nvPicPr>
        <p:blipFill rotWithShape="1">
          <a:blip r:embed="rId5">
            <a:extLst>
              <a:ext uri="{28A0092B-C50C-407E-A947-70E740481C1C}">
                <a14:useLocalDpi xmlns:a14="http://schemas.microsoft.com/office/drawing/2010/main" val="0"/>
              </a:ext>
            </a:extLst>
          </a:blip>
          <a:srcRect l="3822" t="560" r="3473" b="8543"/>
          <a:stretch/>
        </p:blipFill>
        <p:spPr>
          <a:xfrm>
            <a:off x="651238" y="1364064"/>
            <a:ext cx="4877671" cy="456546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1547856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0">
              <a:srgbClr val="01023B">
                <a:alpha val="70000"/>
              </a:srgbClr>
            </a:gs>
            <a:gs pos="100000">
              <a:srgbClr val="E99757">
                <a:lumMod val="97000"/>
                <a:lumOff val="3000"/>
                <a:alpha val="70000"/>
              </a:srgbClr>
            </a:gs>
            <a:gs pos="50000">
              <a:srgbClr val="A53F52">
                <a:alpha val="70000"/>
              </a:srgbClr>
            </a:gs>
          </a:gsLst>
          <a:lin ang="16200000" scaled="1"/>
        </a:gra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24B42B-925B-494C-A986-BD85E8117E1E}"/>
              </a:ext>
            </a:extLst>
          </p:cNvPr>
          <p:cNvSpPr>
            <a:spLocks noGrp="1"/>
          </p:cNvSpPr>
          <p:nvPr>
            <p:ph type="title"/>
          </p:nvPr>
        </p:nvSpPr>
        <p:spPr>
          <a:xfrm>
            <a:off x="6195783" y="1178393"/>
            <a:ext cx="5687291" cy="2394840"/>
          </a:xfrm>
        </p:spPr>
        <p:txBody>
          <a:bodyPr>
            <a:normAutofit/>
          </a:bodyPr>
          <a:lstStyle/>
          <a:p>
            <a:r>
              <a:rPr lang="en-US" sz="3600" b="1" dirty="0">
                <a:solidFill>
                  <a:schemeClr val="bg1"/>
                </a:solidFill>
              </a:rPr>
              <a:t>history</a:t>
            </a:r>
          </a:p>
        </p:txBody>
      </p:sp>
      <p:sp>
        <p:nvSpPr>
          <p:cNvPr id="2094" name="Slide Number Placeholder 2093">
            <a:extLst>
              <a:ext uri="{FF2B5EF4-FFF2-40B4-BE49-F238E27FC236}">
                <a16:creationId xmlns:a16="http://schemas.microsoft.com/office/drawing/2014/main" id="{5DA62994-769D-4C19-BB0A-5144E0A5CFCD}"/>
              </a:ext>
            </a:extLst>
          </p:cNvPr>
          <p:cNvSpPr>
            <a:spLocks noGrp="1"/>
          </p:cNvSpPr>
          <p:nvPr>
            <p:ph type="sldNum" sz="quarter" idx="12"/>
          </p:nvPr>
        </p:nvSpPr>
        <p:spPr/>
        <p:txBody>
          <a:bodyPr/>
          <a:lstStyle/>
          <a:p>
            <a:fld id="{8C2E478F-E849-4A8C-AF1F-CBCC78A7CBFA}" type="slidenum">
              <a:rPr lang="en-US" smtClean="0"/>
              <a:pPr/>
              <a:t>54</a:t>
            </a:fld>
            <a:endParaRPr lang="en-US" dirty="0"/>
          </a:p>
        </p:txBody>
      </p:sp>
      <p:sp>
        <p:nvSpPr>
          <p:cNvPr id="6" name="TextBox 5"/>
          <p:cNvSpPr txBox="1"/>
          <p:nvPr/>
        </p:nvSpPr>
        <p:spPr>
          <a:xfrm>
            <a:off x="5861976" y="3369381"/>
            <a:ext cx="5687293" cy="2677656"/>
          </a:xfrm>
          <a:prstGeom prst="rect">
            <a:avLst/>
          </a:prstGeom>
          <a:noFill/>
        </p:spPr>
        <p:txBody>
          <a:bodyPr wrap="square" rtlCol="0">
            <a:spAutoFit/>
          </a:bodyPr>
          <a:lstStyle/>
          <a:p>
            <a:pPr marL="342900" indent="-342900">
              <a:buFont typeface="Wingdings" panose="05000000000000000000" pitchFamily="2" charset="2"/>
              <a:buChar char="§"/>
            </a:pPr>
            <a:r>
              <a:rPr lang="en-US" sz="2400" dirty="0">
                <a:solidFill>
                  <a:schemeClr val="bg1"/>
                </a:solidFill>
              </a:rPr>
              <a:t>The dark reaction was discovered by three scientists namely Melvin Calvin, Benson, Bassham so this cycle is also known as Calvin-Benson-Bassham cycle.</a:t>
            </a:r>
          </a:p>
          <a:p>
            <a:pPr marL="342900" indent="-342900">
              <a:buFont typeface="Wingdings" panose="05000000000000000000" pitchFamily="2" charset="2"/>
              <a:buChar char="§"/>
            </a:pPr>
            <a:r>
              <a:rPr lang="en-US" sz="2400" dirty="0">
                <a:solidFill>
                  <a:schemeClr val="bg1"/>
                </a:solidFill>
              </a:rPr>
              <a:t>This reaction is also known as biosynthetic pathway.</a:t>
            </a:r>
          </a:p>
          <a:p>
            <a:pPr marL="342900" indent="-342900">
              <a:buFont typeface="Wingdings" panose="05000000000000000000" pitchFamily="2" charset="2"/>
              <a:buChar char="§"/>
            </a:pPr>
            <a:endParaRPr lang="en-US" sz="2400" dirty="0"/>
          </a:p>
        </p:txBody>
      </p:sp>
      <p:cxnSp>
        <p:nvCxnSpPr>
          <p:cNvPr id="8" name="Straight Connector 7"/>
          <p:cNvCxnSpPr/>
          <p:nvPr/>
        </p:nvCxnSpPr>
        <p:spPr>
          <a:xfrm>
            <a:off x="6492240" y="2847702"/>
            <a:ext cx="2939142" cy="6532"/>
          </a:xfrm>
          <a:prstGeom prst="line">
            <a:avLst/>
          </a:prstGeom>
          <a:ln>
            <a:solidFill>
              <a:srgbClr val="2C2153"/>
            </a:solidFill>
          </a:ln>
          <a:effectLst>
            <a:reflection stA="80000" endPos="70000" dist="50800" dir="5400000" sy="-100000" algn="bl" rotWithShape="0"/>
          </a:effectLst>
          <a:scene3d>
            <a:camera prst="orthographicFront"/>
            <a:lightRig rig="sunset" dir="t"/>
          </a:scene3d>
          <a:sp3d extrusionH="6350" contourW="19050">
            <a:bevelB w="6350"/>
            <a:extrusionClr>
              <a:srgbClr val="FFC000"/>
            </a:extrusionClr>
            <a:contourClr>
              <a:srgbClr val="FFC000"/>
            </a:contourClr>
          </a:sp3d>
        </p:spPr>
        <p:style>
          <a:lnRef idx="3">
            <a:schemeClr val="accent2"/>
          </a:lnRef>
          <a:fillRef idx="0">
            <a:schemeClr val="accent2"/>
          </a:fillRef>
          <a:effectRef idx="2">
            <a:schemeClr val="accent2"/>
          </a:effectRef>
          <a:fontRef idx="minor">
            <a:schemeClr val="tx1"/>
          </a:fontRef>
        </p:style>
      </p:cxnSp>
      <p:pic>
        <p:nvPicPr>
          <p:cNvPr id="16" name="Picture 15"/>
          <p:cNvPicPr>
            <a:picLocks noChangeAspect="1"/>
          </p:cNvPicPr>
          <p:nvPr/>
        </p:nvPicPr>
        <p:blipFill>
          <a:blip r:embed="rId2"/>
          <a:stretch>
            <a:fillRect/>
          </a:stretch>
        </p:blipFill>
        <p:spPr>
          <a:xfrm>
            <a:off x="-48973" y="0"/>
            <a:ext cx="6096528" cy="6882981"/>
          </a:xfrm>
          <a:prstGeom prst="rect">
            <a:avLst/>
          </a:prstGeom>
        </p:spPr>
      </p:pic>
      <p:pic>
        <p:nvPicPr>
          <p:cNvPr id="4" name="Picture Placeholder 3"/>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981" t="491" r="-981" b="74"/>
          <a:stretch/>
        </p:blipFill>
        <p:spPr>
          <a:xfrm>
            <a:off x="570011" y="1079734"/>
            <a:ext cx="4494358" cy="498699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7995738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0">
              <a:srgbClr val="01023B">
                <a:alpha val="70000"/>
              </a:srgbClr>
            </a:gs>
            <a:gs pos="100000">
              <a:srgbClr val="E99757">
                <a:lumMod val="97000"/>
                <a:lumOff val="3000"/>
                <a:alpha val="70000"/>
              </a:srgbClr>
            </a:gs>
            <a:gs pos="50000">
              <a:srgbClr val="A53F52">
                <a:alpha val="70000"/>
              </a:srgbClr>
            </a:gs>
          </a:gsLst>
          <a:lin ang="16200000" scaled="1"/>
        </a:gra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24B42B-925B-494C-A986-BD85E8117E1E}"/>
              </a:ext>
            </a:extLst>
          </p:cNvPr>
          <p:cNvSpPr>
            <a:spLocks noGrp="1"/>
          </p:cNvSpPr>
          <p:nvPr>
            <p:ph type="title"/>
          </p:nvPr>
        </p:nvSpPr>
        <p:spPr>
          <a:xfrm>
            <a:off x="6195783" y="1178393"/>
            <a:ext cx="5687291" cy="2394840"/>
          </a:xfrm>
        </p:spPr>
        <p:txBody>
          <a:bodyPr>
            <a:normAutofit/>
          </a:bodyPr>
          <a:lstStyle/>
          <a:p>
            <a:r>
              <a:rPr lang="en-US" sz="3600" b="1" dirty="0">
                <a:solidFill>
                  <a:schemeClr val="bg1"/>
                </a:solidFill>
              </a:rPr>
              <a:t>Biosynthetic pathway</a:t>
            </a:r>
          </a:p>
        </p:txBody>
      </p:sp>
      <p:sp>
        <p:nvSpPr>
          <p:cNvPr id="2094" name="Slide Number Placeholder 2093">
            <a:extLst>
              <a:ext uri="{FF2B5EF4-FFF2-40B4-BE49-F238E27FC236}">
                <a16:creationId xmlns:a16="http://schemas.microsoft.com/office/drawing/2014/main" id="{5DA62994-769D-4C19-BB0A-5144E0A5CFCD}"/>
              </a:ext>
            </a:extLst>
          </p:cNvPr>
          <p:cNvSpPr>
            <a:spLocks noGrp="1"/>
          </p:cNvSpPr>
          <p:nvPr>
            <p:ph type="sldNum" sz="quarter" idx="12"/>
          </p:nvPr>
        </p:nvSpPr>
        <p:spPr/>
        <p:txBody>
          <a:bodyPr/>
          <a:lstStyle/>
          <a:p>
            <a:fld id="{8C2E478F-E849-4A8C-AF1F-CBCC78A7CBFA}" type="slidenum">
              <a:rPr lang="en-US" smtClean="0"/>
              <a:pPr/>
              <a:t>55</a:t>
            </a:fld>
            <a:endParaRPr lang="en-US" dirty="0"/>
          </a:p>
        </p:txBody>
      </p:sp>
      <mc:AlternateContent xmlns:mc="http://schemas.openxmlformats.org/markup-compatibility/2006" xmlns:a14="http://schemas.microsoft.com/office/drawing/2010/main">
        <mc:Choice Requires="a14">
          <p:sp>
            <p:nvSpPr>
              <p:cNvPr id="6" name="TextBox 5"/>
              <p:cNvSpPr txBox="1"/>
              <p:nvPr/>
            </p:nvSpPr>
            <p:spPr>
              <a:xfrm>
                <a:off x="5861976" y="3369381"/>
                <a:ext cx="5687293" cy="3785652"/>
              </a:xfrm>
              <a:prstGeom prst="rect">
                <a:avLst/>
              </a:prstGeom>
              <a:noFill/>
            </p:spPr>
            <p:txBody>
              <a:bodyPr wrap="square" rtlCol="0">
                <a:spAutoFit/>
              </a:bodyPr>
              <a:lstStyle/>
              <a:p>
                <a:pPr marL="342900" indent="-342900">
                  <a:buFont typeface="Wingdings" panose="05000000000000000000" pitchFamily="2" charset="2"/>
                  <a:buChar char="§"/>
                </a:pPr>
                <a:r>
                  <a:rPr lang="en-US" sz="2400" dirty="0">
                    <a:solidFill>
                      <a:schemeClr val="bg1"/>
                    </a:solidFill>
                  </a:rPr>
                  <a:t>Calvin used </a:t>
                </a:r>
                <a14:m>
                  <m:oMath xmlns:m="http://schemas.openxmlformats.org/officeDocument/2006/math">
                    <m:sSub>
                      <m:sSubPr>
                        <m:ctrlPr>
                          <a:rPr lang="en-US" sz="2400" i="1" dirty="0" smtClean="0">
                            <a:solidFill>
                              <a:schemeClr val="bg1"/>
                            </a:solidFill>
                            <a:latin typeface="Cambria Math" panose="02040503050406030204" pitchFamily="18" charset="0"/>
                          </a:rPr>
                        </m:ctrlPr>
                      </m:sSubPr>
                      <m:e>
                        <m:r>
                          <m:rPr>
                            <m:sty m:val="p"/>
                          </m:rPr>
                          <a:rPr lang="en-US" sz="2400" b="0" i="0" dirty="0" smtClean="0">
                            <a:solidFill>
                              <a:schemeClr val="bg1"/>
                            </a:solidFill>
                            <a:latin typeface="Cambria Math" panose="02040503050406030204" pitchFamily="18" charset="0"/>
                          </a:rPr>
                          <m:t>radioactive</m:t>
                        </m:r>
                        <m:r>
                          <a:rPr lang="en-US" sz="2400" b="0" i="1" dirty="0" smtClean="0">
                            <a:solidFill>
                              <a:schemeClr val="bg1"/>
                            </a:solidFill>
                            <a:latin typeface="Cambria Math" panose="02040503050406030204" pitchFamily="18" charset="0"/>
                          </a:rPr>
                          <m:t> </m:t>
                        </m:r>
                        <m:r>
                          <a:rPr lang="en-US" sz="2400" i="1" dirty="0" smtClean="0">
                            <a:solidFill>
                              <a:schemeClr val="bg1"/>
                            </a:solidFill>
                            <a:latin typeface="Cambria Math" panose="02040503050406030204" pitchFamily="18" charset="0"/>
                          </a:rPr>
                          <m:t>𝐶</m:t>
                        </m:r>
                      </m:e>
                      <m:sub>
                        <m:r>
                          <a:rPr lang="en-US" sz="2400" i="0" dirty="0" smtClean="0">
                            <a:solidFill>
                              <a:schemeClr val="bg1"/>
                            </a:solidFill>
                            <a:latin typeface="Cambria Math" panose="02040503050406030204" pitchFamily="18" charset="0"/>
                          </a:rPr>
                          <m:t>14</m:t>
                        </m:r>
                        <m:r>
                          <a:rPr lang="en-US" sz="2400" b="0" i="0" dirty="0" smtClean="0">
                            <a:solidFill>
                              <a:schemeClr val="bg1"/>
                            </a:solidFill>
                            <a:latin typeface="Cambria Math" panose="02040503050406030204" pitchFamily="18" charset="0"/>
                          </a:rPr>
                          <m:t> </m:t>
                        </m:r>
                      </m:sub>
                    </m:sSub>
                  </m:oMath>
                </a14:m>
                <a:r>
                  <a:rPr lang="en-US" sz="2400" dirty="0">
                    <a:solidFill>
                      <a:schemeClr val="bg1"/>
                    </a:solidFill>
                  </a:rPr>
                  <a:t>to trace the pathway</a:t>
                </a:r>
              </a:p>
              <a:p>
                <a:pPr marL="342900" indent="-342900">
                  <a:buFont typeface="Wingdings" panose="05000000000000000000" pitchFamily="2" charset="2"/>
                  <a:buChar char="§"/>
                </a:pPr>
                <a:r>
                  <a:rPr lang="en-US" sz="2400" dirty="0">
                    <a:solidFill>
                      <a:schemeClr val="bg1"/>
                    </a:solidFill>
                  </a:rPr>
                  <a:t>In his experiment, he used green alga and exposed it to sunlight and took certain green alga and killed them in hot methanol</a:t>
                </a:r>
              </a:p>
              <a:p>
                <a:pPr marL="342900" indent="-342900">
                  <a:buFont typeface="Wingdings" panose="05000000000000000000" pitchFamily="2" charset="2"/>
                  <a:buChar char="§"/>
                </a:pPr>
                <a:r>
                  <a:rPr lang="en-US" sz="2400" dirty="0">
                    <a:solidFill>
                      <a:schemeClr val="bg1"/>
                    </a:solidFill>
                  </a:rPr>
                  <a:t>After few minutes he examined the products obtained from green alga.</a:t>
                </a:r>
              </a:p>
              <a:p>
                <a:endParaRPr lang="en-US" sz="2400" dirty="0">
                  <a:solidFill>
                    <a:schemeClr val="bg1"/>
                  </a:solidFill>
                </a:endParaRPr>
              </a:p>
              <a:p>
                <a:pPr marL="342900" indent="-342900">
                  <a:buFont typeface="Wingdings" panose="05000000000000000000" pitchFamily="2" charset="2"/>
                  <a:buChar char="§"/>
                </a:pPr>
                <a:endParaRPr lang="en-US" sz="2400" dirty="0"/>
              </a:p>
            </p:txBody>
          </p:sp>
        </mc:Choice>
        <mc:Fallback xmlns="">
          <p:sp>
            <p:nvSpPr>
              <p:cNvPr id="6" name="TextBox 5"/>
              <p:cNvSpPr txBox="1">
                <a:spLocks noRot="1" noChangeAspect="1" noMove="1" noResize="1" noEditPoints="1" noAdjustHandles="1" noChangeArrowheads="1" noChangeShapeType="1" noTextEdit="1"/>
              </p:cNvSpPr>
              <p:nvPr/>
            </p:nvSpPr>
            <p:spPr>
              <a:xfrm>
                <a:off x="5861976" y="3369381"/>
                <a:ext cx="5687293" cy="3785652"/>
              </a:xfrm>
              <a:prstGeom prst="rect">
                <a:avLst/>
              </a:prstGeom>
              <a:blipFill>
                <a:blip r:embed="rId2"/>
                <a:stretch>
                  <a:fillRect l="-1501" t="-1288" r="-2465"/>
                </a:stretch>
              </a:blipFill>
            </p:spPr>
            <p:txBody>
              <a:bodyPr/>
              <a:lstStyle/>
              <a:p>
                <a:r>
                  <a:rPr lang="en-US">
                    <a:noFill/>
                  </a:rPr>
                  <a:t> </a:t>
                </a:r>
              </a:p>
            </p:txBody>
          </p:sp>
        </mc:Fallback>
      </mc:AlternateContent>
      <p:cxnSp>
        <p:nvCxnSpPr>
          <p:cNvPr id="8" name="Straight Connector 7"/>
          <p:cNvCxnSpPr/>
          <p:nvPr/>
        </p:nvCxnSpPr>
        <p:spPr>
          <a:xfrm>
            <a:off x="6492240" y="2847702"/>
            <a:ext cx="2939142" cy="6532"/>
          </a:xfrm>
          <a:prstGeom prst="line">
            <a:avLst/>
          </a:prstGeom>
          <a:ln>
            <a:solidFill>
              <a:srgbClr val="2C2153"/>
            </a:solidFill>
          </a:ln>
          <a:effectLst>
            <a:reflection stA="80000" endPos="70000" dist="50800" dir="5400000" sy="-100000" algn="bl" rotWithShape="0"/>
          </a:effectLst>
          <a:scene3d>
            <a:camera prst="orthographicFront"/>
            <a:lightRig rig="sunset" dir="t"/>
          </a:scene3d>
          <a:sp3d extrusionH="6350" contourW="19050">
            <a:bevelB w="6350"/>
            <a:extrusionClr>
              <a:srgbClr val="FFC000"/>
            </a:extrusionClr>
            <a:contourClr>
              <a:srgbClr val="FFC000"/>
            </a:contourClr>
          </a:sp3d>
        </p:spPr>
        <p:style>
          <a:lnRef idx="3">
            <a:schemeClr val="accent2"/>
          </a:lnRef>
          <a:fillRef idx="0">
            <a:schemeClr val="accent2"/>
          </a:fillRef>
          <a:effectRef idx="2">
            <a:schemeClr val="accent2"/>
          </a:effectRef>
          <a:fontRef idx="minor">
            <a:schemeClr val="tx1"/>
          </a:fontRef>
        </p:style>
      </p:cxnSp>
      <p:pic>
        <p:nvPicPr>
          <p:cNvPr id="16" name="Picture 15"/>
          <p:cNvPicPr>
            <a:picLocks noChangeAspect="1"/>
          </p:cNvPicPr>
          <p:nvPr/>
        </p:nvPicPr>
        <p:blipFill>
          <a:blip r:embed="rId3"/>
          <a:stretch>
            <a:fillRect/>
          </a:stretch>
        </p:blipFill>
        <p:spPr>
          <a:xfrm>
            <a:off x="0" y="-24981"/>
            <a:ext cx="6096528" cy="6882981"/>
          </a:xfrm>
          <a:prstGeom prst="rect">
            <a:avLst/>
          </a:prstGeom>
        </p:spPr>
      </p:pic>
      <p:pic>
        <p:nvPicPr>
          <p:cNvPr id="4" name="Picture Placeholder 3"/>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l="-848" t="1392" r="-1250" b="-1539"/>
          <a:stretch/>
        </p:blipFill>
        <p:spPr>
          <a:xfrm>
            <a:off x="512857" y="1403654"/>
            <a:ext cx="5077920" cy="483225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9287217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gradFill>
          <a:gsLst>
            <a:gs pos="0">
              <a:srgbClr val="01023B">
                <a:alpha val="70000"/>
              </a:srgbClr>
            </a:gs>
            <a:gs pos="100000">
              <a:srgbClr val="E99757">
                <a:lumMod val="97000"/>
                <a:lumOff val="3000"/>
                <a:alpha val="70000"/>
              </a:srgbClr>
            </a:gs>
            <a:gs pos="50000">
              <a:srgbClr val="A53F52">
                <a:alpha val="70000"/>
              </a:srgbClr>
            </a:gs>
          </a:gsLst>
          <a:lin ang="16200000" scaled="1"/>
        </a:gra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24B42B-925B-494C-A986-BD85E8117E1E}"/>
              </a:ext>
            </a:extLst>
          </p:cNvPr>
          <p:cNvSpPr>
            <a:spLocks noGrp="1"/>
          </p:cNvSpPr>
          <p:nvPr>
            <p:ph type="title"/>
          </p:nvPr>
        </p:nvSpPr>
        <p:spPr>
          <a:xfrm>
            <a:off x="6195783" y="1178393"/>
            <a:ext cx="5687291" cy="1675841"/>
          </a:xfrm>
        </p:spPr>
        <p:txBody>
          <a:bodyPr>
            <a:normAutofit/>
          </a:bodyPr>
          <a:lstStyle/>
          <a:p>
            <a:r>
              <a:rPr lang="en-US" sz="3600" b="1" dirty="0">
                <a:solidFill>
                  <a:schemeClr val="bg1"/>
                </a:solidFill>
              </a:rPr>
              <a:t>Biosynthetic pathway</a:t>
            </a:r>
          </a:p>
        </p:txBody>
      </p:sp>
      <p:sp>
        <p:nvSpPr>
          <p:cNvPr id="2094" name="Slide Number Placeholder 2093">
            <a:extLst>
              <a:ext uri="{FF2B5EF4-FFF2-40B4-BE49-F238E27FC236}">
                <a16:creationId xmlns:a16="http://schemas.microsoft.com/office/drawing/2014/main" id="{5DA62994-769D-4C19-BB0A-5144E0A5CFCD}"/>
              </a:ext>
            </a:extLst>
          </p:cNvPr>
          <p:cNvSpPr>
            <a:spLocks noGrp="1"/>
          </p:cNvSpPr>
          <p:nvPr>
            <p:ph type="sldNum" sz="quarter" idx="12"/>
          </p:nvPr>
        </p:nvSpPr>
        <p:spPr/>
        <p:txBody>
          <a:bodyPr/>
          <a:lstStyle/>
          <a:p>
            <a:fld id="{8C2E478F-E849-4A8C-AF1F-CBCC78A7CBFA}" type="slidenum">
              <a:rPr lang="en-US" smtClean="0"/>
              <a:pPr/>
              <a:t>56</a:t>
            </a:fld>
            <a:endParaRPr lang="en-US" dirty="0"/>
          </a:p>
        </p:txBody>
      </p:sp>
      <mc:AlternateContent xmlns:mc="http://schemas.openxmlformats.org/markup-compatibility/2006" xmlns:a14="http://schemas.microsoft.com/office/drawing/2010/main">
        <mc:Choice Requires="a14">
          <p:sp>
            <p:nvSpPr>
              <p:cNvPr id="6" name="TextBox 5"/>
              <p:cNvSpPr txBox="1"/>
              <p:nvPr/>
            </p:nvSpPr>
            <p:spPr>
              <a:xfrm>
                <a:off x="6195782" y="2735919"/>
                <a:ext cx="5687291" cy="3785652"/>
              </a:xfrm>
              <a:prstGeom prst="rect">
                <a:avLst/>
              </a:prstGeom>
              <a:noFill/>
            </p:spPr>
            <p:txBody>
              <a:bodyPr wrap="square" rtlCol="0">
                <a:spAutoFit/>
              </a:bodyPr>
              <a:lstStyle/>
              <a:p>
                <a:pPr marL="342900" indent="-342900">
                  <a:buFont typeface="Wingdings" panose="05000000000000000000" pitchFamily="2" charset="2"/>
                  <a:buChar char="§"/>
                </a:pPr>
                <a:r>
                  <a:rPr lang="en-US" sz="2400" dirty="0">
                    <a:solidFill>
                      <a:schemeClr val="bg1"/>
                    </a:solidFill>
                  </a:rPr>
                  <a:t>3C compound phosphoglyceric acid(PGA) was formed:</a:t>
                </a:r>
              </a:p>
              <a:p>
                <a:r>
                  <a:rPr lang="en-US" sz="2400" dirty="0">
                    <a:solidFill>
                      <a:schemeClr val="bg1"/>
                    </a:solidFill>
                  </a:rPr>
                  <a:t>        </a:t>
                </a:r>
                <a14:m>
                  <m:oMath xmlns:m="http://schemas.openxmlformats.org/officeDocument/2006/math">
                    <m:r>
                      <a:rPr lang="en-US" sz="2400" i="1" smtClean="0">
                        <a:solidFill>
                          <a:schemeClr val="bg1"/>
                        </a:solidFill>
                        <a:latin typeface="Cambria Math" panose="02040503050406030204" pitchFamily="18" charset="0"/>
                      </a:rPr>
                      <m:t>𝐶</m:t>
                    </m:r>
                    <m:sSub>
                      <m:sSubPr>
                        <m:ctrlPr>
                          <a:rPr lang="en-US" sz="2400" i="1" smtClean="0">
                            <a:solidFill>
                              <a:schemeClr val="bg1"/>
                            </a:solidFill>
                            <a:latin typeface="Cambria Math" panose="02040503050406030204" pitchFamily="18" charset="0"/>
                          </a:rPr>
                        </m:ctrlPr>
                      </m:sSubPr>
                      <m:e>
                        <m:r>
                          <a:rPr lang="en-US" sz="2400" i="1" smtClean="0">
                            <a:solidFill>
                              <a:schemeClr val="bg1"/>
                            </a:solidFill>
                            <a:latin typeface="Cambria Math" panose="02040503050406030204" pitchFamily="18" charset="0"/>
                          </a:rPr>
                          <m:t>𝑂</m:t>
                        </m:r>
                      </m:e>
                      <m:sub>
                        <m:r>
                          <a:rPr lang="en-US" sz="2400" i="1" smtClean="0">
                            <a:solidFill>
                              <a:schemeClr val="bg1"/>
                            </a:solidFill>
                            <a:latin typeface="Cambria Math" panose="02040503050406030204" pitchFamily="18" charset="0"/>
                          </a:rPr>
                          <m:t>2</m:t>
                        </m:r>
                      </m:sub>
                    </m:sSub>
                  </m:oMath>
                </a14:m>
                <a:r>
                  <a:rPr lang="en-US" sz="2400" dirty="0">
                    <a:solidFill>
                      <a:schemeClr val="bg1"/>
                    </a:solidFill>
                  </a:rPr>
                  <a:t> + 2C</a:t>
                </a:r>
              </a:p>
              <a:p>
                <a:r>
                  <a:rPr lang="en-US" sz="2400" dirty="0">
                    <a:solidFill>
                      <a:schemeClr val="bg1"/>
                    </a:solidFill>
                  </a:rPr>
                  <a:t>         </a:t>
                </a:r>
              </a:p>
              <a:p>
                <a:r>
                  <a:rPr lang="en-US" sz="2400" dirty="0">
                    <a:solidFill>
                      <a:schemeClr val="bg1"/>
                    </a:solidFill>
                  </a:rPr>
                  <a:t>              3C</a:t>
                </a:r>
              </a:p>
              <a:p>
                <a:pPr marL="342900" indent="-342900">
                  <a:buFont typeface="Wingdings" panose="05000000000000000000" pitchFamily="2" charset="2"/>
                  <a:buChar char="§"/>
                </a:pPr>
                <a:r>
                  <a:rPr lang="en-US" sz="2400" dirty="0">
                    <a:solidFill>
                      <a:schemeClr val="bg1"/>
                    </a:solidFill>
                  </a:rPr>
                  <a:t>Later on they found out that the compound which accepts </a:t>
                </a:r>
                <a14:m>
                  <m:oMath xmlns:m="http://schemas.openxmlformats.org/officeDocument/2006/math">
                    <m:r>
                      <a:rPr lang="en-US" sz="2400" i="1">
                        <a:solidFill>
                          <a:schemeClr val="bg1"/>
                        </a:solidFill>
                        <a:latin typeface="Cambria Math" panose="02040503050406030204" pitchFamily="18" charset="0"/>
                      </a:rPr>
                      <m:t>𝐶</m:t>
                    </m:r>
                    <m:sSub>
                      <m:sSubPr>
                        <m:ctrlPr>
                          <a:rPr lang="en-US" sz="2400" i="1">
                            <a:solidFill>
                              <a:schemeClr val="bg1"/>
                            </a:solidFill>
                            <a:latin typeface="Cambria Math" panose="02040503050406030204" pitchFamily="18" charset="0"/>
                          </a:rPr>
                        </m:ctrlPr>
                      </m:sSubPr>
                      <m:e>
                        <m:r>
                          <a:rPr lang="en-US" sz="2400" i="1">
                            <a:solidFill>
                              <a:schemeClr val="bg1"/>
                            </a:solidFill>
                            <a:latin typeface="Cambria Math" panose="02040503050406030204" pitchFamily="18" charset="0"/>
                          </a:rPr>
                          <m:t>𝑂</m:t>
                        </m:r>
                      </m:e>
                      <m:sub>
                        <m:r>
                          <a:rPr lang="en-US" sz="2400" i="1">
                            <a:solidFill>
                              <a:schemeClr val="bg1"/>
                            </a:solidFill>
                            <a:latin typeface="Cambria Math" panose="02040503050406030204" pitchFamily="18" charset="0"/>
                          </a:rPr>
                          <m:t>2</m:t>
                        </m:r>
                      </m:sub>
                    </m:sSub>
                  </m:oMath>
                </a14:m>
                <a:r>
                  <a:rPr lang="en-US" sz="2400" dirty="0">
                    <a:solidFill>
                      <a:schemeClr val="bg1"/>
                    </a:solidFill>
                  </a:rPr>
                  <a:t> is not 2C, its actually 5-carbon compound RuBP (ribulose bisphosphate, keto-sugar)</a:t>
                </a:r>
              </a:p>
              <a:p>
                <a:pPr marL="342900" indent="-342900">
                  <a:buFont typeface="Wingdings" panose="05000000000000000000" pitchFamily="2" charset="2"/>
                  <a:buChar char="§"/>
                </a:pPr>
                <a:endParaRPr lang="en-US" sz="2400" dirty="0"/>
              </a:p>
            </p:txBody>
          </p:sp>
        </mc:Choice>
        <mc:Fallback xmlns="">
          <p:sp>
            <p:nvSpPr>
              <p:cNvPr id="6" name="TextBox 5"/>
              <p:cNvSpPr txBox="1">
                <a:spLocks noRot="1" noChangeAspect="1" noMove="1" noResize="1" noEditPoints="1" noAdjustHandles="1" noChangeArrowheads="1" noChangeShapeType="1" noTextEdit="1"/>
              </p:cNvSpPr>
              <p:nvPr/>
            </p:nvSpPr>
            <p:spPr>
              <a:xfrm>
                <a:off x="6195782" y="2735919"/>
                <a:ext cx="5687291" cy="3785652"/>
              </a:xfrm>
              <a:prstGeom prst="rect">
                <a:avLst/>
              </a:prstGeom>
              <a:blipFill>
                <a:blip r:embed="rId2"/>
                <a:stretch>
                  <a:fillRect l="-1393" t="-1288" r="-1501"/>
                </a:stretch>
              </a:blipFill>
            </p:spPr>
            <p:txBody>
              <a:bodyPr/>
              <a:lstStyle/>
              <a:p>
                <a:r>
                  <a:rPr lang="en-US">
                    <a:noFill/>
                  </a:rPr>
                  <a:t> </a:t>
                </a:r>
              </a:p>
            </p:txBody>
          </p:sp>
        </mc:Fallback>
      </mc:AlternateContent>
      <p:cxnSp>
        <p:nvCxnSpPr>
          <p:cNvPr id="8" name="Straight Connector 7"/>
          <p:cNvCxnSpPr/>
          <p:nvPr/>
        </p:nvCxnSpPr>
        <p:spPr>
          <a:xfrm>
            <a:off x="6834688" y="2363992"/>
            <a:ext cx="2939142" cy="6532"/>
          </a:xfrm>
          <a:prstGeom prst="line">
            <a:avLst/>
          </a:prstGeom>
          <a:ln>
            <a:solidFill>
              <a:srgbClr val="2C2153"/>
            </a:solidFill>
          </a:ln>
          <a:effectLst>
            <a:reflection stA="80000" endPos="70000" dist="50800" dir="5400000" sy="-100000" algn="bl" rotWithShape="0"/>
          </a:effectLst>
          <a:scene3d>
            <a:camera prst="orthographicFront"/>
            <a:lightRig rig="sunset" dir="t"/>
          </a:scene3d>
          <a:sp3d extrusionH="6350" contourW="19050">
            <a:bevelB w="6350"/>
            <a:extrusionClr>
              <a:srgbClr val="FFC000"/>
            </a:extrusionClr>
            <a:contourClr>
              <a:srgbClr val="FFC000"/>
            </a:contourClr>
          </a:sp3d>
        </p:spPr>
        <p:style>
          <a:lnRef idx="3">
            <a:schemeClr val="accent2"/>
          </a:lnRef>
          <a:fillRef idx="0">
            <a:schemeClr val="accent2"/>
          </a:fillRef>
          <a:effectRef idx="2">
            <a:schemeClr val="accent2"/>
          </a:effectRef>
          <a:fontRef idx="minor">
            <a:schemeClr val="tx1"/>
          </a:fontRef>
        </p:style>
      </p:cxnSp>
      <p:pic>
        <p:nvPicPr>
          <p:cNvPr id="16" name="Picture 15"/>
          <p:cNvPicPr>
            <a:picLocks noChangeAspect="1"/>
          </p:cNvPicPr>
          <p:nvPr/>
        </p:nvPicPr>
        <p:blipFill>
          <a:blip r:embed="rId3"/>
          <a:stretch>
            <a:fillRect/>
          </a:stretch>
        </p:blipFill>
        <p:spPr>
          <a:xfrm>
            <a:off x="37774" y="-49553"/>
            <a:ext cx="6096528" cy="6882981"/>
          </a:xfrm>
          <a:prstGeom prst="rect">
            <a:avLst/>
          </a:prstGeom>
        </p:spPr>
      </p:pic>
      <p:cxnSp>
        <p:nvCxnSpPr>
          <p:cNvPr id="9" name="Straight Arrow Connector 8"/>
          <p:cNvCxnSpPr/>
          <p:nvPr/>
        </p:nvCxnSpPr>
        <p:spPr>
          <a:xfrm>
            <a:off x="7053742" y="3843215"/>
            <a:ext cx="180871" cy="378823"/>
          </a:xfrm>
          <a:prstGeom prst="straightConnector1">
            <a:avLst/>
          </a:prstGeom>
          <a:ln>
            <a:tailEnd type="triangle"/>
          </a:ln>
          <a:scene3d>
            <a:camera prst="orthographicFront"/>
            <a:lightRig rig="threePt" dir="t"/>
          </a:scene3d>
          <a:sp3d contourW="25400">
            <a:contourClr>
              <a:schemeClr val="bg1"/>
            </a:contourClr>
          </a:sp3d>
        </p:spPr>
        <p:style>
          <a:lnRef idx="1">
            <a:schemeClr val="dk1"/>
          </a:lnRef>
          <a:fillRef idx="0">
            <a:schemeClr val="dk1"/>
          </a:fillRef>
          <a:effectRef idx="0">
            <a:schemeClr val="dk1"/>
          </a:effectRef>
          <a:fontRef idx="minor">
            <a:schemeClr val="tx1"/>
          </a:fontRef>
        </p:style>
      </p:cxnSp>
      <p:cxnSp>
        <p:nvCxnSpPr>
          <p:cNvPr id="11" name="Straight Arrow Connector 10"/>
          <p:cNvCxnSpPr/>
          <p:nvPr/>
        </p:nvCxnSpPr>
        <p:spPr>
          <a:xfrm flipH="1">
            <a:off x="7596554" y="3849747"/>
            <a:ext cx="140677" cy="378823"/>
          </a:xfrm>
          <a:prstGeom prst="straightConnector1">
            <a:avLst/>
          </a:prstGeom>
          <a:ln>
            <a:tailEnd type="triangle"/>
          </a:ln>
          <a:scene3d>
            <a:camera prst="orthographicFront"/>
            <a:lightRig rig="threePt" dir="t"/>
          </a:scene3d>
          <a:sp3d contourW="25400">
            <a:contourClr>
              <a:schemeClr val="bg1"/>
            </a:contourClr>
          </a:sp3d>
        </p:spPr>
        <p:style>
          <a:lnRef idx="1">
            <a:schemeClr val="accent1"/>
          </a:lnRef>
          <a:fillRef idx="0">
            <a:schemeClr val="accent1"/>
          </a:fillRef>
          <a:effectRef idx="0">
            <a:schemeClr val="accent1"/>
          </a:effectRef>
          <a:fontRef idx="minor">
            <a:schemeClr val="tx1"/>
          </a:fontRef>
        </p:style>
      </p:cxnSp>
      <p:pic>
        <p:nvPicPr>
          <p:cNvPr id="5" name="Picture Placeholder 4"/>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l="-816" t="1251" r="-816" b="-74"/>
          <a:stretch/>
        </p:blipFill>
        <p:spPr>
          <a:xfrm>
            <a:off x="457448" y="1178393"/>
            <a:ext cx="5257179" cy="480741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6338725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gradFill>
          <a:gsLst>
            <a:gs pos="0">
              <a:srgbClr val="01023B">
                <a:alpha val="70000"/>
              </a:srgbClr>
            </a:gs>
            <a:gs pos="100000">
              <a:srgbClr val="E99757">
                <a:lumMod val="97000"/>
                <a:lumOff val="3000"/>
                <a:alpha val="70000"/>
              </a:srgbClr>
            </a:gs>
            <a:gs pos="50000">
              <a:srgbClr val="A53F52">
                <a:alpha val="70000"/>
              </a:srgbClr>
            </a:gs>
          </a:gsLst>
          <a:lin ang="16200000" scaled="1"/>
        </a:gradFill>
        <a:effectLst/>
      </p:bgPr>
    </p:bg>
    <p:spTree>
      <p:nvGrpSpPr>
        <p:cNvPr id="1" name=""/>
        <p:cNvGrpSpPr/>
        <p:nvPr/>
      </p:nvGrpSpPr>
      <p:grpSpPr>
        <a:xfrm>
          <a:off x="0" y="0"/>
          <a:ext cx="0" cy="0"/>
          <a:chOff x="0" y="0"/>
          <a:chExt cx="0" cy="0"/>
        </a:xfrm>
      </p:grpSpPr>
      <p:sp>
        <p:nvSpPr>
          <p:cNvPr id="2094" name="Slide Number Placeholder 2093">
            <a:extLst>
              <a:ext uri="{FF2B5EF4-FFF2-40B4-BE49-F238E27FC236}">
                <a16:creationId xmlns:a16="http://schemas.microsoft.com/office/drawing/2014/main" id="{5DA62994-769D-4C19-BB0A-5144E0A5CFCD}"/>
              </a:ext>
            </a:extLst>
          </p:cNvPr>
          <p:cNvSpPr>
            <a:spLocks noGrp="1"/>
          </p:cNvSpPr>
          <p:nvPr>
            <p:ph type="sldNum" sz="quarter" idx="12"/>
          </p:nvPr>
        </p:nvSpPr>
        <p:spPr/>
        <p:txBody>
          <a:bodyPr/>
          <a:lstStyle/>
          <a:p>
            <a:fld id="{8C2E478F-E849-4A8C-AF1F-CBCC78A7CBFA}" type="slidenum">
              <a:rPr lang="en-US" smtClean="0"/>
              <a:pPr/>
              <a:t>57</a:t>
            </a:fld>
            <a:endParaRPr lang="en-US" dirty="0"/>
          </a:p>
        </p:txBody>
      </p:sp>
      <p:cxnSp>
        <p:nvCxnSpPr>
          <p:cNvPr id="8" name="Straight Connector 7"/>
          <p:cNvCxnSpPr/>
          <p:nvPr/>
        </p:nvCxnSpPr>
        <p:spPr>
          <a:xfrm>
            <a:off x="6821625" y="2063546"/>
            <a:ext cx="2939142" cy="6532"/>
          </a:xfrm>
          <a:prstGeom prst="line">
            <a:avLst/>
          </a:prstGeom>
          <a:ln>
            <a:solidFill>
              <a:srgbClr val="2C2153"/>
            </a:solidFill>
          </a:ln>
          <a:effectLst>
            <a:reflection stA="80000" endPos="70000" dist="50800" dir="5400000" sy="-100000" algn="bl" rotWithShape="0"/>
          </a:effectLst>
          <a:scene3d>
            <a:camera prst="orthographicFront"/>
            <a:lightRig rig="sunset" dir="t"/>
          </a:scene3d>
          <a:sp3d extrusionH="6350" contourW="19050">
            <a:bevelB w="6350"/>
            <a:extrusionClr>
              <a:srgbClr val="FFC000"/>
            </a:extrusionClr>
            <a:contourClr>
              <a:srgbClr val="FFC000"/>
            </a:contourClr>
          </a:sp3d>
        </p:spPr>
        <p:style>
          <a:lnRef idx="3">
            <a:schemeClr val="accent2"/>
          </a:lnRef>
          <a:fillRef idx="0">
            <a:schemeClr val="accent2"/>
          </a:fillRef>
          <a:effectRef idx="2">
            <a:schemeClr val="accent2"/>
          </a:effectRef>
          <a:fontRef idx="minor">
            <a:schemeClr val="tx1"/>
          </a:fontRef>
        </p:style>
      </p:cxnSp>
      <p:pic>
        <p:nvPicPr>
          <p:cNvPr id="16" name="Picture 15"/>
          <p:cNvPicPr>
            <a:picLocks noChangeAspect="1"/>
          </p:cNvPicPr>
          <p:nvPr/>
        </p:nvPicPr>
        <p:blipFill>
          <a:blip r:embed="rId2"/>
          <a:stretch>
            <a:fillRect/>
          </a:stretch>
        </p:blipFill>
        <p:spPr>
          <a:xfrm>
            <a:off x="0" y="-49553"/>
            <a:ext cx="6096528" cy="6882981"/>
          </a:xfrm>
          <a:prstGeom prst="rect">
            <a:avLst/>
          </a:prstGeom>
        </p:spPr>
      </p:pic>
      <mc:AlternateContent xmlns:mc="http://schemas.openxmlformats.org/markup-compatibility/2006" xmlns:a14="http://schemas.microsoft.com/office/drawing/2010/main">
        <mc:Choice Requires="a14">
          <p:sp>
            <p:nvSpPr>
              <p:cNvPr id="2" name="TextBox 1"/>
              <p:cNvSpPr txBox="1"/>
              <p:nvPr/>
            </p:nvSpPr>
            <p:spPr>
              <a:xfrm>
                <a:off x="6158546" y="2409594"/>
                <a:ext cx="5476552" cy="3785652"/>
              </a:xfrm>
              <a:prstGeom prst="rect">
                <a:avLst/>
              </a:prstGeom>
              <a:noFill/>
            </p:spPr>
            <p:txBody>
              <a:bodyPr wrap="square" rtlCol="0">
                <a:spAutoFit/>
              </a:bodyPr>
              <a:lstStyle/>
              <a:p>
                <a:pPr marL="285750" indent="-285750">
                  <a:buFont typeface="Wingdings" panose="05000000000000000000" pitchFamily="2" charset="2"/>
                  <a:buChar char="§"/>
                </a:pPr>
                <a:r>
                  <a:rPr lang="en-US" sz="2400" dirty="0">
                    <a:solidFill>
                      <a:schemeClr val="bg1"/>
                    </a:solidFill>
                  </a:rPr>
                  <a:t>When </a:t>
                </a:r>
                <a14:m>
                  <m:oMath xmlns:m="http://schemas.openxmlformats.org/officeDocument/2006/math">
                    <m:r>
                      <a:rPr lang="en-US" sz="2400" i="1">
                        <a:solidFill>
                          <a:schemeClr val="bg1"/>
                        </a:solidFill>
                        <a:latin typeface="Cambria Math" panose="02040503050406030204" pitchFamily="18" charset="0"/>
                      </a:rPr>
                      <m:t>𝐶</m:t>
                    </m:r>
                    <m:sSub>
                      <m:sSubPr>
                        <m:ctrlPr>
                          <a:rPr lang="en-US" sz="2400" i="1">
                            <a:solidFill>
                              <a:schemeClr val="bg1"/>
                            </a:solidFill>
                            <a:latin typeface="Cambria Math" panose="02040503050406030204" pitchFamily="18" charset="0"/>
                          </a:rPr>
                        </m:ctrlPr>
                      </m:sSubPr>
                      <m:e>
                        <m:r>
                          <a:rPr lang="en-US" sz="2400" i="1">
                            <a:solidFill>
                              <a:schemeClr val="bg1"/>
                            </a:solidFill>
                            <a:latin typeface="Cambria Math" panose="02040503050406030204" pitchFamily="18" charset="0"/>
                          </a:rPr>
                          <m:t>𝑂</m:t>
                        </m:r>
                      </m:e>
                      <m:sub>
                        <m:r>
                          <a:rPr lang="en-US" sz="2400" i="1">
                            <a:solidFill>
                              <a:schemeClr val="bg1"/>
                            </a:solidFill>
                            <a:latin typeface="Cambria Math" panose="02040503050406030204" pitchFamily="18" charset="0"/>
                          </a:rPr>
                          <m:t>2</m:t>
                        </m:r>
                      </m:sub>
                    </m:sSub>
                  </m:oMath>
                </a14:m>
                <a:r>
                  <a:rPr lang="en-US" sz="2400" dirty="0">
                    <a:solidFill>
                      <a:schemeClr val="bg1"/>
                    </a:solidFill>
                  </a:rPr>
                  <a:t> gets added by RuBP this process is known as carboxylation</a:t>
                </a:r>
              </a:p>
              <a:p>
                <a:pPr marL="285750" indent="-285750">
                  <a:buFont typeface="Wingdings" panose="05000000000000000000" pitchFamily="2" charset="2"/>
                  <a:buChar char="§"/>
                </a:pPr>
                <a:r>
                  <a:rPr lang="en-US" sz="2400" dirty="0">
                    <a:solidFill>
                      <a:schemeClr val="bg1"/>
                    </a:solidFill>
                  </a:rPr>
                  <a:t>The enzyme in this process is RUBISCO (Ribulose Carboxylase Oxygenase</a:t>
                </a:r>
              </a:p>
              <a:p>
                <a:pPr marL="285750" indent="-285750">
                  <a:buFont typeface="Wingdings" panose="05000000000000000000" pitchFamily="2" charset="2"/>
                  <a:buChar char="§"/>
                </a:pPr>
                <a:r>
                  <a:rPr lang="en-US" sz="2400" dirty="0">
                    <a:solidFill>
                      <a:schemeClr val="bg1"/>
                    </a:solidFill>
                  </a:rPr>
                  <a:t>Nature of this enzyme is decided by the external factors i.e. temperature concentration of </a:t>
                </a:r>
                <a14:m>
                  <m:oMath xmlns:m="http://schemas.openxmlformats.org/officeDocument/2006/math">
                    <m:r>
                      <a:rPr lang="en-US" sz="2400" i="1">
                        <a:solidFill>
                          <a:schemeClr val="bg1"/>
                        </a:solidFill>
                        <a:latin typeface="Cambria Math" panose="02040503050406030204" pitchFamily="18" charset="0"/>
                      </a:rPr>
                      <m:t>𝐶</m:t>
                    </m:r>
                    <m:sSub>
                      <m:sSubPr>
                        <m:ctrlPr>
                          <a:rPr lang="en-US" sz="2400" i="1">
                            <a:solidFill>
                              <a:schemeClr val="bg1"/>
                            </a:solidFill>
                            <a:latin typeface="Cambria Math" panose="02040503050406030204" pitchFamily="18" charset="0"/>
                          </a:rPr>
                        </m:ctrlPr>
                      </m:sSubPr>
                      <m:e>
                        <m:r>
                          <a:rPr lang="en-US" sz="2400" i="1">
                            <a:solidFill>
                              <a:schemeClr val="bg1"/>
                            </a:solidFill>
                            <a:latin typeface="Cambria Math" panose="02040503050406030204" pitchFamily="18" charset="0"/>
                          </a:rPr>
                          <m:t>𝑂</m:t>
                        </m:r>
                      </m:e>
                      <m:sub>
                        <m:r>
                          <a:rPr lang="en-US" sz="2400" i="1">
                            <a:solidFill>
                              <a:schemeClr val="bg1"/>
                            </a:solidFill>
                            <a:latin typeface="Cambria Math" panose="02040503050406030204" pitchFamily="18" charset="0"/>
                          </a:rPr>
                          <m:t>2</m:t>
                        </m:r>
                      </m:sub>
                    </m:sSub>
                  </m:oMath>
                </a14:m>
                <a:r>
                  <a:rPr lang="en-US" sz="2400" dirty="0">
                    <a:solidFill>
                      <a:schemeClr val="bg1"/>
                    </a:solidFill>
                  </a:rPr>
                  <a:t> and </a:t>
                </a:r>
                <a14:m>
                  <m:oMath xmlns:m="http://schemas.openxmlformats.org/officeDocument/2006/math">
                    <m:sSub>
                      <m:sSubPr>
                        <m:ctrlPr>
                          <a:rPr lang="en-US" sz="2400" i="1" dirty="0" smtClean="0">
                            <a:solidFill>
                              <a:schemeClr val="bg1"/>
                            </a:solidFill>
                            <a:latin typeface="Cambria Math" panose="02040503050406030204" pitchFamily="18" charset="0"/>
                          </a:rPr>
                        </m:ctrlPr>
                      </m:sSubPr>
                      <m:e>
                        <m:r>
                          <a:rPr lang="en-US" sz="2400" i="1" dirty="0">
                            <a:solidFill>
                              <a:schemeClr val="bg1"/>
                            </a:solidFill>
                            <a:latin typeface="Cambria Math" panose="02040503050406030204" pitchFamily="18" charset="0"/>
                          </a:rPr>
                          <m:t>𝑂</m:t>
                        </m:r>
                      </m:e>
                      <m:sub>
                        <m:r>
                          <a:rPr lang="en-US" sz="2400" i="0" dirty="0">
                            <a:solidFill>
                              <a:schemeClr val="bg1"/>
                            </a:solidFill>
                            <a:latin typeface="Cambria Math" panose="02040503050406030204" pitchFamily="18" charset="0"/>
                          </a:rPr>
                          <m:t>2</m:t>
                        </m:r>
                      </m:sub>
                    </m:sSub>
                  </m:oMath>
                </a14:m>
                <a:r>
                  <a:rPr lang="en-US" sz="2400" dirty="0">
                    <a:solidFill>
                      <a:schemeClr val="bg1"/>
                    </a:solidFill>
                  </a:rPr>
                  <a:t> </a:t>
                </a:r>
              </a:p>
              <a:p>
                <a:pPr marL="285750" indent="-285750">
                  <a:buFont typeface="Courier New" panose="02070309020205020404" pitchFamily="49" charset="0"/>
                  <a:buChar char="o"/>
                </a:pPr>
                <a:r>
                  <a:rPr lang="en-US" sz="2400" dirty="0">
                    <a:solidFill>
                      <a:schemeClr val="bg1"/>
                    </a:solidFill>
                  </a:rPr>
                  <a:t>In certain conditions it act as carboxylase and if these conditions change it acts as oxygenase.</a:t>
                </a:r>
              </a:p>
            </p:txBody>
          </p:sp>
        </mc:Choice>
        <mc:Fallback xmlns="">
          <p:sp>
            <p:nvSpPr>
              <p:cNvPr id="2" name="TextBox 1"/>
              <p:cNvSpPr txBox="1">
                <a:spLocks noRot="1" noChangeAspect="1" noMove="1" noResize="1" noEditPoints="1" noAdjustHandles="1" noChangeArrowheads="1" noChangeShapeType="1" noTextEdit="1"/>
              </p:cNvSpPr>
              <p:nvPr/>
            </p:nvSpPr>
            <p:spPr>
              <a:xfrm>
                <a:off x="6158546" y="2409594"/>
                <a:ext cx="5476552" cy="3785652"/>
              </a:xfrm>
              <a:prstGeom prst="rect">
                <a:avLst/>
              </a:prstGeom>
              <a:blipFill>
                <a:blip r:embed="rId4"/>
                <a:stretch>
                  <a:fillRect l="-1557" t="-1288" r="-779" b="-2738"/>
                </a:stretch>
              </a:blipFill>
            </p:spPr>
            <p:txBody>
              <a:bodyPr/>
              <a:lstStyle/>
              <a:p>
                <a:r>
                  <a:rPr lang="en-US">
                    <a:noFill/>
                  </a:rPr>
                  <a:t> </a:t>
                </a:r>
              </a:p>
            </p:txBody>
          </p:sp>
        </mc:Fallback>
      </mc:AlternateContent>
      <p:pic>
        <p:nvPicPr>
          <p:cNvPr id="4" name="Picture Placeholder 3"/>
          <p:cNvPicPr>
            <a:picLocks noGrp="1" noChangeAspect="1"/>
          </p:cNvPicPr>
          <p:nvPr>
            <p:ph type="pic" sz="quarter" idx="13"/>
          </p:nvPr>
        </p:nvPicPr>
        <p:blipFill rotWithShape="1">
          <a:blip r:embed="rId5">
            <a:extLst>
              <a:ext uri="{28A0092B-C50C-407E-A947-70E740481C1C}">
                <a14:useLocalDpi xmlns:a14="http://schemas.microsoft.com/office/drawing/2010/main" val="0"/>
              </a:ext>
            </a:extLst>
          </a:blip>
          <a:srcRect l="-1" t="-1285" r="-1668" b="-149"/>
          <a:stretch/>
        </p:blipFill>
        <p:spPr>
          <a:xfrm>
            <a:off x="705746" y="1275755"/>
            <a:ext cx="4717366" cy="479445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5244573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gradFill>
          <a:gsLst>
            <a:gs pos="0">
              <a:srgbClr val="01023B">
                <a:alpha val="70000"/>
              </a:srgbClr>
            </a:gs>
            <a:gs pos="100000">
              <a:srgbClr val="E99757">
                <a:lumMod val="97000"/>
                <a:lumOff val="3000"/>
                <a:alpha val="70000"/>
              </a:srgbClr>
            </a:gs>
            <a:gs pos="50000">
              <a:srgbClr val="A53F52">
                <a:alpha val="70000"/>
              </a:srgbClr>
            </a:gs>
          </a:gsLst>
          <a:lin ang="16200000" scaled="1"/>
        </a:gra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24B42B-925B-494C-A986-BD85E8117E1E}"/>
              </a:ext>
            </a:extLst>
          </p:cNvPr>
          <p:cNvSpPr>
            <a:spLocks noGrp="1"/>
          </p:cNvSpPr>
          <p:nvPr>
            <p:ph type="title"/>
          </p:nvPr>
        </p:nvSpPr>
        <p:spPr>
          <a:xfrm>
            <a:off x="6195783" y="1178393"/>
            <a:ext cx="5687291" cy="2394840"/>
          </a:xfrm>
        </p:spPr>
        <p:txBody>
          <a:bodyPr>
            <a:normAutofit/>
          </a:bodyPr>
          <a:lstStyle/>
          <a:p>
            <a:r>
              <a:rPr lang="en-US" sz="3600" b="1" dirty="0">
                <a:solidFill>
                  <a:schemeClr val="bg1"/>
                </a:solidFill>
              </a:rPr>
              <a:t>Steps of calvin cycle</a:t>
            </a:r>
          </a:p>
        </p:txBody>
      </p:sp>
      <p:sp>
        <p:nvSpPr>
          <p:cNvPr id="2094" name="Slide Number Placeholder 2093">
            <a:extLst>
              <a:ext uri="{FF2B5EF4-FFF2-40B4-BE49-F238E27FC236}">
                <a16:creationId xmlns:a16="http://schemas.microsoft.com/office/drawing/2014/main" id="{5DA62994-769D-4C19-BB0A-5144E0A5CFCD}"/>
              </a:ext>
            </a:extLst>
          </p:cNvPr>
          <p:cNvSpPr>
            <a:spLocks noGrp="1"/>
          </p:cNvSpPr>
          <p:nvPr>
            <p:ph type="sldNum" sz="quarter" idx="12"/>
          </p:nvPr>
        </p:nvSpPr>
        <p:spPr/>
        <p:txBody>
          <a:bodyPr/>
          <a:lstStyle/>
          <a:p>
            <a:fld id="{8C2E478F-E849-4A8C-AF1F-CBCC78A7CBFA}" type="slidenum">
              <a:rPr lang="en-US" smtClean="0"/>
              <a:pPr/>
              <a:t>58</a:t>
            </a:fld>
            <a:endParaRPr lang="en-US" dirty="0"/>
          </a:p>
        </p:txBody>
      </p:sp>
      <p:sp>
        <p:nvSpPr>
          <p:cNvPr id="6" name="TextBox 5"/>
          <p:cNvSpPr txBox="1"/>
          <p:nvPr/>
        </p:nvSpPr>
        <p:spPr>
          <a:xfrm>
            <a:off x="6195783" y="3051983"/>
            <a:ext cx="5486094" cy="3416320"/>
          </a:xfrm>
          <a:prstGeom prst="rect">
            <a:avLst/>
          </a:prstGeom>
          <a:noFill/>
        </p:spPr>
        <p:txBody>
          <a:bodyPr wrap="square" rtlCol="0">
            <a:spAutoFit/>
          </a:bodyPr>
          <a:lstStyle/>
          <a:p>
            <a:r>
              <a:rPr lang="en-CA" sz="2400" dirty="0">
                <a:solidFill>
                  <a:schemeClr val="bg1"/>
                </a:solidFill>
              </a:rPr>
              <a:t>The Calvin cycle is a cyclic pathway that is divided up into three phases: </a:t>
            </a:r>
          </a:p>
          <a:p>
            <a:pPr marL="342900" indent="-342900">
              <a:buFont typeface="Wingdings" panose="05000000000000000000" pitchFamily="2" charset="2"/>
              <a:buChar char="§"/>
            </a:pPr>
            <a:r>
              <a:rPr lang="en-CA" sz="2400" dirty="0">
                <a:solidFill>
                  <a:schemeClr val="bg1"/>
                </a:solidFill>
              </a:rPr>
              <a:t>Carbon Fixation</a:t>
            </a:r>
          </a:p>
          <a:p>
            <a:pPr marL="342900" indent="-342900">
              <a:buFont typeface="Wingdings" panose="05000000000000000000" pitchFamily="2" charset="2"/>
              <a:buChar char="§"/>
            </a:pPr>
            <a:r>
              <a:rPr lang="en-CA" sz="2400" dirty="0">
                <a:solidFill>
                  <a:schemeClr val="bg1"/>
                </a:solidFill>
              </a:rPr>
              <a:t>Reduction Reactions</a:t>
            </a:r>
          </a:p>
          <a:p>
            <a:pPr marL="342900" indent="-342900">
              <a:buFont typeface="Wingdings" panose="05000000000000000000" pitchFamily="2" charset="2"/>
              <a:buChar char="§"/>
            </a:pPr>
            <a:r>
              <a:rPr lang="en-CA" sz="2400" dirty="0">
                <a:solidFill>
                  <a:schemeClr val="bg1"/>
                </a:solidFill>
              </a:rPr>
              <a:t>Regeneration of ribulose 1,5- bisphosphate (RuBP) </a:t>
            </a:r>
            <a:endParaRPr lang="en-US" sz="2400" dirty="0">
              <a:solidFill>
                <a:schemeClr val="bg1"/>
              </a:solidFill>
            </a:endParaRPr>
          </a:p>
          <a:p>
            <a:r>
              <a:rPr lang="en-US" sz="2400" dirty="0">
                <a:solidFill>
                  <a:schemeClr val="bg1"/>
                </a:solidFill>
              </a:rPr>
              <a:t>In nature when plants synthesize glucose they start with one carbon molecule.</a:t>
            </a:r>
          </a:p>
          <a:p>
            <a:pPr marL="342900" indent="-342900">
              <a:buFont typeface="Wingdings" panose="05000000000000000000" pitchFamily="2" charset="2"/>
              <a:buChar char="§"/>
            </a:pPr>
            <a:endParaRPr lang="en-US" sz="2400" dirty="0"/>
          </a:p>
        </p:txBody>
      </p:sp>
      <p:cxnSp>
        <p:nvCxnSpPr>
          <p:cNvPr id="8" name="Straight Connector 7"/>
          <p:cNvCxnSpPr/>
          <p:nvPr/>
        </p:nvCxnSpPr>
        <p:spPr>
          <a:xfrm>
            <a:off x="6548510" y="2735160"/>
            <a:ext cx="2939142" cy="6532"/>
          </a:xfrm>
          <a:prstGeom prst="line">
            <a:avLst/>
          </a:prstGeom>
          <a:ln>
            <a:solidFill>
              <a:srgbClr val="2C2153"/>
            </a:solidFill>
          </a:ln>
          <a:effectLst>
            <a:reflection stA="80000" endPos="70000" dist="50800" dir="5400000" sy="-100000" algn="bl" rotWithShape="0"/>
          </a:effectLst>
          <a:scene3d>
            <a:camera prst="orthographicFront"/>
            <a:lightRig rig="sunset" dir="t"/>
          </a:scene3d>
          <a:sp3d extrusionH="6350" contourW="19050">
            <a:bevelB w="6350"/>
            <a:extrusionClr>
              <a:srgbClr val="FFC000"/>
            </a:extrusionClr>
            <a:contourClr>
              <a:srgbClr val="FFC000"/>
            </a:contourClr>
          </a:sp3d>
        </p:spPr>
        <p:style>
          <a:lnRef idx="3">
            <a:schemeClr val="accent2"/>
          </a:lnRef>
          <a:fillRef idx="0">
            <a:schemeClr val="accent2"/>
          </a:fillRef>
          <a:effectRef idx="2">
            <a:schemeClr val="accent2"/>
          </a:effectRef>
          <a:fontRef idx="minor">
            <a:schemeClr val="tx1"/>
          </a:fontRef>
        </p:style>
      </p:cxnSp>
      <p:pic>
        <p:nvPicPr>
          <p:cNvPr id="9" name="Picture 2" descr="calvin_cycle_arc"/>
          <p:cNvPicPr>
            <a:picLocks noGrp="1" noChangeAspect="1" noChangeArrowheads="1"/>
          </p:cNvPicPr>
          <p:nvPr>
            <p:ph type="pic" sz="quarter" idx="13"/>
          </p:nvPr>
        </p:nvPicPr>
        <p:blipFill rotWithShape="1">
          <a:blip r:embed="rId2">
            <a:extLst>
              <a:ext uri="{28A0092B-C50C-407E-A947-70E740481C1C}">
                <a14:useLocalDpi xmlns:a14="http://schemas.microsoft.com/office/drawing/2010/main" val="0"/>
              </a:ext>
            </a:extLst>
          </a:blip>
          <a:srcRect l="16" t="-2139" r="-1352" b="-982"/>
          <a:stretch/>
        </p:blipFill>
        <p:spPr bwMode="auto">
          <a:xfrm>
            <a:off x="345254" y="131742"/>
            <a:ext cx="5260307" cy="653444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73786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a:gsLst>
            <a:gs pos="0">
              <a:srgbClr val="01023B">
                <a:alpha val="70000"/>
              </a:srgbClr>
            </a:gs>
            <a:gs pos="100000">
              <a:srgbClr val="E99757">
                <a:lumMod val="97000"/>
                <a:lumOff val="3000"/>
                <a:alpha val="70000"/>
              </a:srgbClr>
            </a:gs>
            <a:gs pos="50000">
              <a:srgbClr val="A53F52">
                <a:alpha val="70000"/>
              </a:srgbClr>
            </a:gs>
          </a:gsLst>
          <a:lin ang="16200000" scaled="1"/>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524000" y="509099"/>
            <a:ext cx="8295250" cy="1661297"/>
          </a:xfrm>
        </p:spPr>
        <p:txBody>
          <a:bodyPr>
            <a:normAutofit fontScale="90000"/>
          </a:bodyPr>
          <a:lstStyle/>
          <a:p>
            <a:pPr marL="457200" lvl="0" indent="-457200" fontAlgn="base">
              <a:spcBef>
                <a:spcPct val="20000"/>
              </a:spcBef>
              <a:spcAft>
                <a:spcPct val="0"/>
              </a:spcAft>
              <a:buFont typeface="Wingdings" panose="05000000000000000000" pitchFamily="2" charset="2"/>
              <a:buChar char="§"/>
            </a:pPr>
            <a:r>
              <a:rPr lang="en-US" altLang="en-US" sz="3200" kern="0" cap="none" spc="0" dirty="0">
                <a:solidFill>
                  <a:schemeClr val="bg1"/>
                </a:solidFill>
                <a:ea typeface="+mn-ea"/>
                <a:cs typeface="Times New Roman" panose="02020603050405020304" pitchFamily="18" charset="0"/>
              </a:rPr>
              <a:t>Carbon enters the cycle in the form of CO</a:t>
            </a:r>
            <a:r>
              <a:rPr lang="en-US" altLang="en-US" sz="3200" kern="0" cap="none" spc="0" baseline="-30000" dirty="0">
                <a:solidFill>
                  <a:schemeClr val="bg1"/>
                </a:solidFill>
                <a:ea typeface="+mn-ea"/>
                <a:cs typeface="Times New Roman" panose="02020603050405020304" pitchFamily="18" charset="0"/>
              </a:rPr>
              <a:t>2</a:t>
            </a:r>
            <a:r>
              <a:rPr lang="en-US" altLang="en-US" sz="3200" kern="0" cap="none" spc="0" dirty="0">
                <a:solidFill>
                  <a:schemeClr val="bg1"/>
                </a:solidFill>
                <a:ea typeface="+mn-ea"/>
                <a:cs typeface="Times New Roman" panose="02020603050405020304" pitchFamily="18" charset="0"/>
              </a:rPr>
              <a:t> and leaves in the form of sugar (C</a:t>
            </a:r>
            <a:r>
              <a:rPr lang="en-US" altLang="en-US" sz="3200" kern="0" cap="none" spc="0" baseline="-24000" dirty="0">
                <a:solidFill>
                  <a:schemeClr val="bg1"/>
                </a:solidFill>
                <a:ea typeface="+mn-ea"/>
                <a:cs typeface="Times New Roman" panose="02020603050405020304" pitchFamily="18" charset="0"/>
              </a:rPr>
              <a:t>6</a:t>
            </a:r>
            <a:r>
              <a:rPr lang="en-US" altLang="en-US" sz="3200" kern="0" cap="none" spc="0" dirty="0">
                <a:solidFill>
                  <a:schemeClr val="bg1"/>
                </a:solidFill>
                <a:ea typeface="+mn-ea"/>
                <a:cs typeface="Times New Roman" panose="02020603050405020304" pitchFamily="18" charset="0"/>
              </a:rPr>
              <a:t>H</a:t>
            </a:r>
            <a:r>
              <a:rPr lang="en-US" altLang="en-US" sz="3200" kern="0" cap="none" spc="0" baseline="-24000" dirty="0">
                <a:solidFill>
                  <a:schemeClr val="bg1"/>
                </a:solidFill>
                <a:ea typeface="+mn-ea"/>
                <a:cs typeface="Times New Roman" panose="02020603050405020304" pitchFamily="18" charset="0"/>
              </a:rPr>
              <a:t>12</a:t>
            </a:r>
            <a:r>
              <a:rPr lang="en-US" altLang="en-US" sz="3200" kern="0" cap="none" spc="0" dirty="0">
                <a:solidFill>
                  <a:schemeClr val="bg1"/>
                </a:solidFill>
                <a:ea typeface="+mn-ea"/>
                <a:cs typeface="Times New Roman" panose="02020603050405020304" pitchFamily="18" charset="0"/>
              </a:rPr>
              <a:t>O</a:t>
            </a:r>
            <a:r>
              <a:rPr lang="en-US" altLang="en-US" sz="3200" kern="0" cap="none" spc="0" baseline="-24000" dirty="0">
                <a:solidFill>
                  <a:schemeClr val="bg1"/>
                </a:solidFill>
                <a:ea typeface="+mn-ea"/>
                <a:cs typeface="Times New Roman" panose="02020603050405020304" pitchFamily="18" charset="0"/>
              </a:rPr>
              <a:t>6</a:t>
            </a:r>
            <a:r>
              <a:rPr lang="en-US" altLang="en-US" sz="3200" kern="0" cap="none" spc="0" dirty="0">
                <a:solidFill>
                  <a:schemeClr val="bg1"/>
                </a:solidFill>
                <a:ea typeface="+mn-ea"/>
                <a:cs typeface="Times New Roman" panose="02020603050405020304" pitchFamily="18" charset="0"/>
              </a:rPr>
              <a:t>)</a:t>
            </a:r>
            <a:br>
              <a:rPr lang="en-US" altLang="en-US" sz="3200" kern="0" cap="none" spc="0" dirty="0">
                <a:solidFill>
                  <a:srgbClr val="000000"/>
                </a:solidFill>
                <a:latin typeface="Comic Sans MS" panose="030F0702030302020204" pitchFamily="66" charset="0"/>
                <a:ea typeface="+mn-ea"/>
                <a:cs typeface="Times New Roman" panose="02020603050405020304" pitchFamily="18" charset="0"/>
              </a:rPr>
            </a:br>
            <a:endParaRPr lang="en-US" dirty="0"/>
          </a:p>
        </p:txBody>
      </p:sp>
      <p:sp>
        <p:nvSpPr>
          <p:cNvPr id="4" name="Text Placeholder 3"/>
          <p:cNvSpPr>
            <a:spLocks noGrp="1"/>
          </p:cNvSpPr>
          <p:nvPr>
            <p:ph type="body" idx="1"/>
          </p:nvPr>
        </p:nvSpPr>
        <p:spPr>
          <a:xfrm>
            <a:off x="1798564" y="5441679"/>
            <a:ext cx="5251450" cy="365125"/>
          </a:xfrm>
        </p:spPr>
        <p:txBody>
          <a:bodyPr>
            <a:noAutofit/>
          </a:bodyPr>
          <a:lstStyle/>
          <a:p>
            <a:pPr marL="457200" indent="-457200">
              <a:buFont typeface="Wingdings" panose="05000000000000000000" pitchFamily="2" charset="2"/>
              <a:buChar char="§"/>
            </a:pPr>
            <a:r>
              <a:rPr lang="en-US" altLang="en-US" sz="2800" kern="0" spc="0" dirty="0">
                <a:solidFill>
                  <a:schemeClr val="bg1"/>
                </a:solidFill>
                <a:latin typeface="Calibri Light" panose="020F0302020204030204" pitchFamily="34" charset="0"/>
                <a:cs typeface="Calibri Light" panose="020F0302020204030204" pitchFamily="34" charset="0"/>
              </a:rPr>
              <a:t>ATP and NADPH are consumed</a:t>
            </a:r>
            <a:endParaRPr lang="en-US" sz="2800" dirty="0">
              <a:solidFill>
                <a:schemeClr val="bg1"/>
              </a:solidFill>
              <a:latin typeface="Calibri Light" panose="020F0302020204030204" pitchFamily="34" charset="0"/>
              <a:cs typeface="Calibri Light" panose="020F0302020204030204" pitchFamily="34" charset="0"/>
            </a:endParaRPr>
          </a:p>
        </p:txBody>
      </p:sp>
      <p:sp>
        <p:nvSpPr>
          <p:cNvPr id="5" name="Slide Number Placeholder 4"/>
          <p:cNvSpPr>
            <a:spLocks noGrp="1"/>
          </p:cNvSpPr>
          <p:nvPr>
            <p:ph type="sldNum" sz="quarter" idx="12"/>
          </p:nvPr>
        </p:nvSpPr>
        <p:spPr/>
        <p:txBody>
          <a:bodyPr/>
          <a:lstStyle/>
          <a:p>
            <a:fld id="{8C2E478F-E849-4A8C-AF1F-CBCC78A7CBFA}" type="slidenum">
              <a:rPr lang="en-US" smtClean="0"/>
              <a:t>59</a:t>
            </a:fld>
            <a:endParaRPr lang="en-US" dirty="0"/>
          </a:p>
        </p:txBody>
      </p:sp>
      <p:pic>
        <p:nvPicPr>
          <p:cNvPr id="6" name="Picture 3" descr="0-0-9-map-photosynthesis"/>
          <p:cNvPicPr>
            <a:picLocks noGrp="1" noChangeAspect="1" noChangeArrowheads="1"/>
          </p:cNvPicPr>
          <p:nvPr>
            <p:ph type="pic" sz="quarter" idx="13"/>
          </p:nvPr>
        </p:nvPicPr>
        <p:blipFill rotWithShape="1">
          <a:blip r:embed="rId2">
            <a:extLst>
              <a:ext uri="{28A0092B-C50C-407E-A947-70E740481C1C}">
                <a14:useLocalDpi xmlns:a14="http://schemas.microsoft.com/office/drawing/2010/main" val="0"/>
              </a:ext>
            </a:extLst>
          </a:blip>
          <a:srcRect l="-1690" t="355" r="-563" b="-707"/>
          <a:stretch/>
        </p:blipFill>
        <p:spPr bwMode="auto">
          <a:xfrm>
            <a:off x="1908517" y="1688123"/>
            <a:ext cx="7526216" cy="345813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08026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604DF-7D8B-48ED-B9CE-AAA6856A75B7}"/>
              </a:ext>
            </a:extLst>
          </p:cNvPr>
          <p:cNvSpPr>
            <a:spLocks noGrp="1"/>
          </p:cNvSpPr>
          <p:nvPr>
            <p:ph type="title"/>
          </p:nvPr>
        </p:nvSpPr>
        <p:spPr>
          <a:xfrm>
            <a:off x="1981200" y="704088"/>
            <a:ext cx="8229600" cy="819912"/>
          </a:xfrm>
        </p:spPr>
        <p:txBody>
          <a:bodyPr>
            <a:noAutofit/>
          </a:bodyPr>
          <a:lstStyle/>
          <a:p>
            <a:r>
              <a:rPr lang="en-US" sz="4800" b="1" dirty="0">
                <a:solidFill>
                  <a:srgbClr val="0070C0"/>
                </a:solidFill>
              </a:rPr>
              <a:t>Chloroplast :</a:t>
            </a:r>
          </a:p>
        </p:txBody>
      </p:sp>
      <p:sp>
        <p:nvSpPr>
          <p:cNvPr id="3" name="Content Placeholder 2">
            <a:extLst>
              <a:ext uri="{FF2B5EF4-FFF2-40B4-BE49-F238E27FC236}">
                <a16:creationId xmlns:a16="http://schemas.microsoft.com/office/drawing/2014/main" id="{D5272520-DECA-48F4-BC35-A6464963D7D8}"/>
              </a:ext>
            </a:extLst>
          </p:cNvPr>
          <p:cNvSpPr>
            <a:spLocks noGrp="1"/>
          </p:cNvSpPr>
          <p:nvPr>
            <p:ph idx="1"/>
          </p:nvPr>
        </p:nvSpPr>
        <p:spPr>
          <a:xfrm>
            <a:off x="821635" y="1524000"/>
            <a:ext cx="9389165" cy="4800600"/>
          </a:xfrm>
        </p:spPr>
        <p:txBody>
          <a:bodyPr>
            <a:normAutofit/>
          </a:bodyPr>
          <a:lstStyle/>
          <a:p>
            <a:pPr>
              <a:lnSpc>
                <a:spcPct val="110000"/>
              </a:lnSpc>
            </a:pPr>
            <a:r>
              <a:rPr lang="en-US" sz="2000" u="sng" dirty="0"/>
              <a:t>Chloroplast </a:t>
            </a:r>
          </a:p>
          <a:p>
            <a:pPr>
              <a:lnSpc>
                <a:spcPct val="110000"/>
              </a:lnSpc>
            </a:pPr>
            <a:r>
              <a:rPr lang="en-US" sz="2000" dirty="0"/>
              <a:t>Double membrane</a:t>
            </a:r>
          </a:p>
          <a:p>
            <a:pPr>
              <a:lnSpc>
                <a:spcPct val="110000"/>
              </a:lnSpc>
            </a:pPr>
            <a:r>
              <a:rPr lang="en-US" sz="2000" u="sng" dirty="0"/>
              <a:t>Stroma</a:t>
            </a:r>
          </a:p>
          <a:p>
            <a:pPr>
              <a:lnSpc>
                <a:spcPct val="110000"/>
              </a:lnSpc>
            </a:pPr>
            <a:r>
              <a:rPr lang="en-US" sz="2000" dirty="0"/>
              <a:t>Fluid filled interior</a:t>
            </a:r>
          </a:p>
          <a:p>
            <a:pPr>
              <a:lnSpc>
                <a:spcPct val="110000"/>
              </a:lnSpc>
            </a:pPr>
            <a:r>
              <a:rPr lang="en-US" sz="2000" u="sng" dirty="0"/>
              <a:t>Thylakoid sacs</a:t>
            </a:r>
          </a:p>
          <a:p>
            <a:pPr>
              <a:lnSpc>
                <a:spcPct val="110000"/>
              </a:lnSpc>
            </a:pPr>
            <a:r>
              <a:rPr lang="en-US" sz="2000" u="sng" dirty="0"/>
              <a:t>Grana stacks</a:t>
            </a:r>
          </a:p>
          <a:p>
            <a:pPr>
              <a:lnSpc>
                <a:spcPct val="110000"/>
              </a:lnSpc>
            </a:pPr>
            <a:r>
              <a:rPr lang="en-US" sz="2000" b="1" dirty="0"/>
              <a:t>Thylakoid membrane contains</a:t>
            </a:r>
          </a:p>
          <a:p>
            <a:pPr>
              <a:lnSpc>
                <a:spcPct val="110000"/>
              </a:lnSpc>
            </a:pPr>
            <a:r>
              <a:rPr lang="en-US" sz="2000" dirty="0"/>
              <a:t>Chlorophyll</a:t>
            </a:r>
          </a:p>
          <a:p>
            <a:pPr>
              <a:lnSpc>
                <a:spcPct val="110000"/>
              </a:lnSpc>
            </a:pPr>
            <a:r>
              <a:rPr lang="en-US" sz="2000" dirty="0"/>
              <a:t>Electron transport chain</a:t>
            </a:r>
          </a:p>
          <a:p>
            <a:pPr>
              <a:lnSpc>
                <a:spcPct val="110000"/>
              </a:lnSpc>
            </a:pPr>
            <a:r>
              <a:rPr lang="en-US" sz="2000" dirty="0"/>
              <a:t>ATP synthase </a:t>
            </a:r>
          </a:p>
        </p:txBody>
      </p:sp>
    </p:spTree>
    <p:extLst>
      <p:ext uri="{BB962C8B-B14F-4D97-AF65-F5344CB8AC3E}">
        <p14:creationId xmlns:p14="http://schemas.microsoft.com/office/powerpoint/2010/main" val="33830583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gradFill>
          <a:gsLst>
            <a:gs pos="0">
              <a:srgbClr val="01023B">
                <a:alpha val="70000"/>
              </a:srgbClr>
            </a:gs>
            <a:gs pos="100000">
              <a:srgbClr val="E99757">
                <a:lumMod val="97000"/>
                <a:lumOff val="3000"/>
                <a:alpha val="70000"/>
              </a:srgbClr>
            </a:gs>
            <a:gs pos="50000">
              <a:srgbClr val="A53F52">
                <a:alpha val="70000"/>
              </a:srgbClr>
            </a:gs>
          </a:gsLst>
          <a:lin ang="16200000" scaled="1"/>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228578" y="846723"/>
            <a:ext cx="9195581" cy="1661297"/>
          </a:xfrm>
        </p:spPr>
        <p:txBody>
          <a:bodyPr>
            <a:noAutofit/>
          </a:bodyPr>
          <a:lstStyle/>
          <a:p>
            <a:pPr marL="342900" lvl="0" indent="-342900" fontAlgn="base">
              <a:spcBef>
                <a:spcPct val="20000"/>
              </a:spcBef>
              <a:spcAft>
                <a:spcPct val="0"/>
              </a:spcAft>
              <a:buFont typeface="Wingdings" panose="05000000000000000000" pitchFamily="2" charset="2"/>
              <a:buChar char="§"/>
            </a:pPr>
            <a:r>
              <a:rPr lang="en-US" altLang="en-US" sz="2400" kern="0" cap="none" spc="0" dirty="0">
                <a:solidFill>
                  <a:schemeClr val="bg1"/>
                </a:solidFill>
                <a:latin typeface="+mn-lt"/>
                <a:ea typeface="+mn-ea"/>
                <a:cs typeface="Times New Roman" panose="02020603050405020304" pitchFamily="18" charset="0"/>
              </a:rPr>
              <a:t>The carbohydrate produced is actually a </a:t>
            </a:r>
            <a:r>
              <a:rPr lang="en-US" altLang="en-US" sz="2400" b="1" kern="0" cap="none" spc="0" dirty="0">
                <a:solidFill>
                  <a:schemeClr val="bg1"/>
                </a:solidFill>
                <a:latin typeface="+mn-lt"/>
                <a:ea typeface="+mn-ea"/>
                <a:cs typeface="Times New Roman" panose="02020603050405020304" pitchFamily="18" charset="0"/>
              </a:rPr>
              <a:t>3-C sugar</a:t>
            </a:r>
            <a:r>
              <a:rPr lang="en-US" altLang="en-US" sz="2400" kern="0" cap="none" spc="0" dirty="0">
                <a:solidFill>
                  <a:schemeClr val="bg1"/>
                </a:solidFill>
                <a:latin typeface="+mn-lt"/>
                <a:ea typeface="+mn-ea"/>
                <a:cs typeface="Times New Roman" panose="02020603050405020304" pitchFamily="18" charset="0"/>
              </a:rPr>
              <a:t>:  </a:t>
            </a:r>
            <a:r>
              <a:rPr lang="en-US" altLang="en-US" sz="2400" b="1" kern="0" cap="none" spc="0" dirty="0">
                <a:solidFill>
                  <a:schemeClr val="bg1"/>
                </a:solidFill>
                <a:latin typeface="+mn-lt"/>
                <a:ea typeface="+mn-ea"/>
                <a:cs typeface="Times New Roman" panose="02020603050405020304" pitchFamily="18" charset="0"/>
              </a:rPr>
              <a:t>G3P</a:t>
            </a:r>
            <a:r>
              <a:rPr lang="en-US" altLang="en-US" sz="2400" kern="0" cap="none" spc="0" dirty="0">
                <a:solidFill>
                  <a:schemeClr val="bg1"/>
                </a:solidFill>
                <a:latin typeface="+mn-lt"/>
                <a:ea typeface="+mn-ea"/>
                <a:cs typeface="Times New Roman" panose="02020603050405020304" pitchFamily="18" charset="0"/>
              </a:rPr>
              <a:t> </a:t>
            </a:r>
            <a:r>
              <a:rPr lang="en-US" altLang="en-US" sz="2400" kern="0" cap="none" spc="0" dirty="0">
                <a:solidFill>
                  <a:schemeClr val="bg1"/>
                </a:solidFill>
                <a:latin typeface="+mn-lt"/>
                <a:ea typeface="+mn-ea"/>
                <a:cs typeface="Times New Roman" panose="02020603050405020304" pitchFamily="18" charset="0"/>
                <a:sym typeface="Wingdings" panose="05000000000000000000" pitchFamily="2" charset="2"/>
              </a:rPr>
              <a:t> same sugar from Cellular respiration.</a:t>
            </a:r>
            <a:br>
              <a:rPr lang="en-US" altLang="en-US" sz="2400" kern="0" cap="none" spc="0" dirty="0">
                <a:solidFill>
                  <a:schemeClr val="bg1"/>
                </a:solidFill>
                <a:latin typeface="+mn-lt"/>
                <a:ea typeface="+mn-ea"/>
                <a:cs typeface="Times New Roman" panose="02020603050405020304" pitchFamily="18" charset="0"/>
                <a:sym typeface="Wingdings" panose="05000000000000000000" pitchFamily="2" charset="2"/>
              </a:rPr>
            </a:br>
            <a:r>
              <a:rPr lang="en-US" altLang="en-US" sz="2400" kern="0" cap="none" spc="0" dirty="0">
                <a:solidFill>
                  <a:schemeClr val="bg1"/>
                </a:solidFill>
                <a:latin typeface="+mn-lt"/>
                <a:ea typeface="+mn-ea"/>
                <a:cs typeface="Times New Roman" panose="02020603050405020304" pitchFamily="18" charset="0"/>
              </a:rPr>
              <a:t>To make 1 molecule of G3P, the cycle occurs 3X (consumes 3CO</a:t>
            </a:r>
            <a:r>
              <a:rPr lang="en-US" altLang="en-US" sz="2400" kern="0" cap="none" spc="0" baseline="-24000" dirty="0">
                <a:solidFill>
                  <a:schemeClr val="bg1"/>
                </a:solidFill>
                <a:latin typeface="+mn-lt"/>
                <a:ea typeface="+mn-ea"/>
                <a:cs typeface="Times New Roman" panose="02020603050405020304" pitchFamily="18" charset="0"/>
              </a:rPr>
              <a:t>2</a:t>
            </a:r>
            <a:r>
              <a:rPr lang="en-US" altLang="en-US" sz="2400" kern="0" cap="none" spc="0" dirty="0">
                <a:solidFill>
                  <a:schemeClr val="bg1"/>
                </a:solidFill>
                <a:latin typeface="+mn-lt"/>
                <a:ea typeface="+mn-ea"/>
                <a:cs typeface="Times New Roman" panose="02020603050405020304" pitchFamily="18" charset="0"/>
              </a:rPr>
              <a:t>)</a:t>
            </a:r>
            <a:br>
              <a:rPr lang="en-US" altLang="en-US" sz="2400" kern="0" cap="none" spc="0" dirty="0">
                <a:solidFill>
                  <a:schemeClr val="bg1"/>
                </a:solidFill>
                <a:latin typeface="+mn-lt"/>
                <a:ea typeface="+mn-ea"/>
                <a:cs typeface="Times New Roman" panose="02020603050405020304" pitchFamily="18" charset="0"/>
              </a:rPr>
            </a:br>
            <a:endParaRPr lang="en-US" sz="2400" dirty="0">
              <a:solidFill>
                <a:schemeClr val="bg1"/>
              </a:solidFill>
              <a:latin typeface="+mn-lt"/>
            </a:endParaRPr>
          </a:p>
        </p:txBody>
      </p:sp>
      <p:sp>
        <p:nvSpPr>
          <p:cNvPr id="5" name="Slide Number Placeholder 4"/>
          <p:cNvSpPr>
            <a:spLocks noGrp="1"/>
          </p:cNvSpPr>
          <p:nvPr>
            <p:ph type="sldNum" sz="quarter" idx="12"/>
          </p:nvPr>
        </p:nvSpPr>
        <p:spPr/>
        <p:txBody>
          <a:bodyPr/>
          <a:lstStyle/>
          <a:p>
            <a:fld id="{8C2E478F-E849-4A8C-AF1F-CBCC78A7CBFA}" type="slidenum">
              <a:rPr lang="en-US" smtClean="0"/>
              <a:t>60</a:t>
            </a:fld>
            <a:endParaRPr lang="en-US" dirty="0"/>
          </a:p>
        </p:txBody>
      </p:sp>
      <p:pic>
        <p:nvPicPr>
          <p:cNvPr id="6" name="Picture 2" descr="photosynthes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6622" y="2508020"/>
            <a:ext cx="6629400" cy="394598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34424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gradFill>
          <a:gsLst>
            <a:gs pos="0">
              <a:srgbClr val="01023B">
                <a:alpha val="70000"/>
              </a:srgbClr>
            </a:gs>
            <a:gs pos="100000">
              <a:srgbClr val="E99757">
                <a:lumMod val="97000"/>
                <a:lumOff val="3000"/>
                <a:alpha val="70000"/>
              </a:srgbClr>
            </a:gs>
            <a:gs pos="50000">
              <a:srgbClr val="A53F52">
                <a:alpha val="70000"/>
              </a:srgbClr>
            </a:gs>
          </a:gsLst>
          <a:lin ang="16200000" scaled="1"/>
        </a:gra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3F530F9-BDB1-49E4-9EFF-B9535CF653A7}"/>
              </a:ext>
            </a:extLst>
          </p:cNvPr>
          <p:cNvSpPr>
            <a:spLocks noGrp="1"/>
          </p:cNvSpPr>
          <p:nvPr>
            <p:ph type="title"/>
          </p:nvPr>
        </p:nvSpPr>
        <p:spPr>
          <a:xfrm>
            <a:off x="5848974" y="1338517"/>
            <a:ext cx="6043246" cy="573989"/>
          </a:xfrm>
        </p:spPr>
        <p:txBody>
          <a:bodyPr>
            <a:normAutofit fontScale="90000"/>
          </a:bodyPr>
          <a:lstStyle/>
          <a:p>
            <a:pPr algn="l"/>
            <a:r>
              <a:rPr lang="en-US" b="1" dirty="0">
                <a:solidFill>
                  <a:schemeClr val="bg1"/>
                </a:solidFill>
              </a:rPr>
              <a:t>carboxylation</a:t>
            </a:r>
          </a:p>
        </p:txBody>
      </p:sp>
      <mc:AlternateContent xmlns:mc="http://schemas.openxmlformats.org/markup-compatibility/2006">
        <mc:Choice xmlns:a14="http://schemas.microsoft.com/office/drawing/2010/main" Requires="a14">
          <p:sp>
            <p:nvSpPr>
              <p:cNvPr id="9" name="Content Placeholder 8">
                <a:extLst>
                  <a:ext uri="{FF2B5EF4-FFF2-40B4-BE49-F238E27FC236}">
                    <a16:creationId xmlns:a16="http://schemas.microsoft.com/office/drawing/2014/main" id="{256319DF-036A-473B-95D3-C5F6FF849FD4}"/>
                  </a:ext>
                </a:extLst>
              </p:cNvPr>
              <p:cNvSpPr>
                <a:spLocks noGrp="1"/>
              </p:cNvSpPr>
              <p:nvPr>
                <p:ph idx="1"/>
              </p:nvPr>
            </p:nvSpPr>
            <p:spPr>
              <a:xfrm>
                <a:off x="5767754" y="2629268"/>
                <a:ext cx="6043246" cy="3632636"/>
              </a:xfrm>
            </p:spPr>
            <p:txBody>
              <a:bodyPr>
                <a:normAutofit/>
              </a:bodyPr>
              <a:lstStyle/>
              <a:p>
                <a:pPr marL="0" indent="0">
                  <a:buNone/>
                </a:pPr>
                <a:r>
                  <a:rPr lang="en-CA" sz="2000" dirty="0">
                    <a:solidFill>
                      <a:schemeClr val="bg1"/>
                    </a:solidFill>
                  </a:rPr>
                  <a:t>           </a:t>
                </a:r>
                <a14:m>
                  <m:oMath xmlns:m="http://schemas.openxmlformats.org/officeDocument/2006/math">
                    <m:r>
                      <a:rPr lang="en-CA" sz="2000" i="1" dirty="0" smtClean="0">
                        <a:solidFill>
                          <a:schemeClr val="bg1"/>
                        </a:solidFill>
                        <a:latin typeface="Cambria Math" panose="02040503050406030204" pitchFamily="18" charset="0"/>
                      </a:rPr>
                      <m:t>𝐶</m:t>
                    </m:r>
                    <m:sSub>
                      <m:sSubPr>
                        <m:ctrlPr>
                          <a:rPr lang="en-CA" sz="2000" i="1" dirty="0" smtClean="0">
                            <a:solidFill>
                              <a:schemeClr val="bg1"/>
                            </a:solidFill>
                            <a:latin typeface="Cambria Math" panose="02040503050406030204" pitchFamily="18" charset="0"/>
                          </a:rPr>
                        </m:ctrlPr>
                      </m:sSubPr>
                      <m:e>
                        <m:r>
                          <a:rPr lang="en-CA" sz="2000" i="1" dirty="0" smtClean="0">
                            <a:solidFill>
                              <a:schemeClr val="bg1"/>
                            </a:solidFill>
                            <a:latin typeface="Cambria Math" panose="02040503050406030204" pitchFamily="18" charset="0"/>
                          </a:rPr>
                          <m:t>𝑂</m:t>
                        </m:r>
                      </m:e>
                      <m:sub>
                        <m:r>
                          <a:rPr lang="en-CA" sz="2000" i="0" dirty="0" smtClean="0">
                            <a:solidFill>
                              <a:schemeClr val="bg1"/>
                            </a:solidFill>
                            <a:latin typeface="Cambria Math" panose="02040503050406030204" pitchFamily="18" charset="0"/>
                          </a:rPr>
                          <m:t>2</m:t>
                        </m:r>
                      </m:sub>
                    </m:sSub>
                  </m:oMath>
                </a14:m>
                <a:r>
                  <a:rPr lang="en-CA" sz="2000" dirty="0">
                    <a:solidFill>
                      <a:schemeClr val="bg1"/>
                    </a:solidFill>
                  </a:rPr>
                  <a:t>  + RuBP                                      2 3PGA</a:t>
                </a:r>
              </a:p>
              <a:p>
                <a:pPr marL="0" indent="0">
                  <a:buNone/>
                </a:pPr>
                <a:endParaRPr lang="en-CA" sz="2000" dirty="0">
                  <a:solidFill>
                    <a:schemeClr val="bg1"/>
                  </a:solidFill>
                </a:endParaRPr>
              </a:p>
              <a:p>
                <a:pPr marL="342900" indent="-342900">
                  <a:buFont typeface="Wingdings" panose="05000000000000000000" pitchFamily="2" charset="2"/>
                  <a:buChar char="§"/>
                </a:pPr>
                <a:r>
                  <a:rPr lang="en-CA" sz="2000" dirty="0">
                    <a:solidFill>
                      <a:schemeClr val="bg1"/>
                    </a:solidFill>
                  </a:rPr>
                  <a:t>Cycle begins when CO</a:t>
                </a:r>
                <a:r>
                  <a:rPr lang="en-CA" sz="2000" baseline="-25000" dirty="0">
                    <a:solidFill>
                      <a:schemeClr val="bg1"/>
                    </a:solidFill>
                  </a:rPr>
                  <a:t>2 </a:t>
                </a:r>
                <a:r>
                  <a:rPr lang="en-CA" sz="2000" dirty="0">
                    <a:solidFill>
                      <a:schemeClr val="bg1"/>
                    </a:solidFill>
                  </a:rPr>
                  <a:t> from atmosphere enters the stroma and is incorporated into ribulose 1,5-biphosphate (RuBP).</a:t>
                </a:r>
              </a:p>
              <a:p>
                <a:pPr marL="342900" indent="-342900">
                  <a:buFont typeface="Wingdings" panose="05000000000000000000" pitchFamily="2" charset="2"/>
                  <a:buChar char="§"/>
                </a:pPr>
                <a:r>
                  <a:rPr lang="en-CA" sz="2000" dirty="0">
                    <a:solidFill>
                      <a:schemeClr val="bg1"/>
                    </a:solidFill>
                  </a:rPr>
                  <a:t>The enzyme rubsico catalyzes this reaction. Rubisco is the most abundant protein/enzyme on earth.</a:t>
                </a:r>
              </a:p>
            </p:txBody>
          </p:sp>
        </mc:Choice>
        <mc:Fallback>
          <p:sp>
            <p:nvSpPr>
              <p:cNvPr id="9" name="Content Placeholder 8">
                <a:extLst>
                  <a:ext uri="{FF2B5EF4-FFF2-40B4-BE49-F238E27FC236}">
                    <a16:creationId xmlns:a16="http://schemas.microsoft.com/office/drawing/2014/main" id="{256319DF-036A-473B-95D3-C5F6FF849FD4}"/>
                  </a:ext>
                </a:extLst>
              </p:cNvPr>
              <p:cNvSpPr>
                <a:spLocks noGrp="1" noRot="1" noChangeAspect="1" noMove="1" noResize="1" noEditPoints="1" noAdjustHandles="1" noChangeArrowheads="1" noChangeShapeType="1" noTextEdit="1"/>
              </p:cNvSpPr>
              <p:nvPr>
                <p:ph idx="1"/>
              </p:nvPr>
            </p:nvSpPr>
            <p:spPr>
              <a:xfrm>
                <a:off x="5767754" y="2629268"/>
                <a:ext cx="6043246" cy="3632636"/>
              </a:xfrm>
              <a:blipFill>
                <a:blip r:embed="rId2"/>
                <a:stretch>
                  <a:fillRect l="-907" b="-2852"/>
                </a:stretch>
              </a:blipFill>
            </p:spPr>
            <p:txBody>
              <a:bodyPr/>
              <a:lstStyle/>
              <a:p>
                <a:r>
                  <a:rPr lang="en-US">
                    <a:noFill/>
                  </a:rPr>
                  <a:t> </a:t>
                </a:r>
              </a:p>
            </p:txBody>
          </p:sp>
        </mc:Fallback>
      </mc:AlternateContent>
      <p:sp>
        <p:nvSpPr>
          <p:cNvPr id="71" name="Slide Number Placeholder 70">
            <a:extLst>
              <a:ext uri="{FF2B5EF4-FFF2-40B4-BE49-F238E27FC236}">
                <a16:creationId xmlns:a16="http://schemas.microsoft.com/office/drawing/2014/main" id="{D222F862-D4C8-42C6-BB64-662A73425911}"/>
              </a:ext>
            </a:extLst>
          </p:cNvPr>
          <p:cNvSpPr>
            <a:spLocks noGrp="1"/>
          </p:cNvSpPr>
          <p:nvPr>
            <p:ph type="sldNum" sz="quarter" idx="4"/>
          </p:nvPr>
        </p:nvSpPr>
        <p:spPr/>
        <p:txBody>
          <a:bodyPr/>
          <a:lstStyle/>
          <a:p>
            <a:fld id="{8C2E478F-E849-4A8C-AF1F-CBCC78A7CBFA}" type="slidenum">
              <a:rPr lang="en-US" smtClean="0"/>
              <a:t>61</a:t>
            </a:fld>
            <a:endParaRPr lang="en-US" dirty="0"/>
          </a:p>
        </p:txBody>
      </p:sp>
      <p:cxnSp>
        <p:nvCxnSpPr>
          <p:cNvPr id="12" name="Straight Connector 11"/>
          <p:cNvCxnSpPr/>
          <p:nvPr/>
        </p:nvCxnSpPr>
        <p:spPr>
          <a:xfrm>
            <a:off x="6053458" y="1988989"/>
            <a:ext cx="2939142" cy="6532"/>
          </a:xfrm>
          <a:prstGeom prst="line">
            <a:avLst/>
          </a:prstGeom>
          <a:ln>
            <a:solidFill>
              <a:srgbClr val="2C2153"/>
            </a:solidFill>
          </a:ln>
          <a:effectLst>
            <a:reflection stA="80000" endPos="70000" dist="50800" dir="5400000" sy="-100000" algn="bl" rotWithShape="0"/>
          </a:effectLst>
          <a:scene3d>
            <a:camera prst="orthographicFront"/>
            <a:lightRig rig="sunset" dir="t"/>
          </a:scene3d>
          <a:sp3d extrusionH="6350" contourW="19050">
            <a:bevelB w="6350"/>
            <a:extrusionClr>
              <a:srgbClr val="FFC000"/>
            </a:extrusionClr>
            <a:contourClr>
              <a:srgbClr val="FFC000"/>
            </a:contourClr>
          </a:sp3d>
        </p:spPr>
        <p:style>
          <a:lnRef idx="3">
            <a:schemeClr val="accent2"/>
          </a:lnRef>
          <a:fillRef idx="0">
            <a:schemeClr val="accent2"/>
          </a:fillRef>
          <a:effectRef idx="2">
            <a:schemeClr val="accent2"/>
          </a:effectRef>
          <a:fontRef idx="minor">
            <a:schemeClr val="tx1"/>
          </a:fontRef>
        </p:style>
      </p:cxnSp>
      <p:cxnSp>
        <p:nvCxnSpPr>
          <p:cNvPr id="7" name="Straight Arrow Connector 6"/>
          <p:cNvCxnSpPr/>
          <p:nvPr/>
        </p:nvCxnSpPr>
        <p:spPr>
          <a:xfrm>
            <a:off x="7998400" y="2998600"/>
            <a:ext cx="1744394" cy="0"/>
          </a:xfrm>
          <a:prstGeom prst="straightConnector1">
            <a:avLst/>
          </a:prstGeom>
          <a:ln>
            <a:tailEnd type="triangle"/>
          </a:ln>
          <a:scene3d>
            <a:camera prst="orthographicFront"/>
            <a:lightRig rig="threePt" dir="t"/>
          </a:scene3d>
          <a:sp3d contourW="25400">
            <a:contourClr>
              <a:schemeClr val="bg1"/>
            </a:contourClr>
          </a:sp3d>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360906" y="2599742"/>
            <a:ext cx="1019382" cy="369332"/>
          </a:xfrm>
          <a:prstGeom prst="rect">
            <a:avLst/>
          </a:prstGeom>
          <a:noFill/>
        </p:spPr>
        <p:txBody>
          <a:bodyPr wrap="square" rtlCol="0">
            <a:spAutoFit/>
          </a:bodyPr>
          <a:lstStyle/>
          <a:p>
            <a:r>
              <a:rPr lang="en-US" dirty="0">
                <a:solidFill>
                  <a:schemeClr val="bg1"/>
                </a:solidFill>
              </a:rPr>
              <a:t>RUBISCO</a:t>
            </a:r>
          </a:p>
        </p:txBody>
      </p:sp>
      <p:pic>
        <p:nvPicPr>
          <p:cNvPr id="19" name="Picture Placeholder 18"/>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11227" t="14882" r="35386" b="-1607"/>
          <a:stretch/>
        </p:blipFill>
        <p:spPr>
          <a:xfrm>
            <a:off x="267286" y="1625511"/>
            <a:ext cx="5300402" cy="455389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507672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gradFill>
          <a:gsLst>
            <a:gs pos="0">
              <a:srgbClr val="01023B">
                <a:alpha val="70000"/>
              </a:srgbClr>
            </a:gs>
            <a:gs pos="100000">
              <a:srgbClr val="E99757">
                <a:lumMod val="97000"/>
                <a:lumOff val="3000"/>
                <a:alpha val="70000"/>
              </a:srgbClr>
            </a:gs>
            <a:gs pos="50000">
              <a:srgbClr val="A53F52">
                <a:alpha val="70000"/>
              </a:srgbClr>
            </a:gs>
          </a:gsLst>
          <a:lin ang="16200000" scaled="1"/>
        </a:gra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3F530F9-BDB1-49E4-9EFF-B9535CF653A7}"/>
              </a:ext>
            </a:extLst>
          </p:cNvPr>
          <p:cNvSpPr>
            <a:spLocks noGrp="1"/>
          </p:cNvSpPr>
          <p:nvPr>
            <p:ph type="title"/>
          </p:nvPr>
        </p:nvSpPr>
        <p:spPr>
          <a:xfrm>
            <a:off x="5767754" y="845124"/>
            <a:ext cx="6043246" cy="573989"/>
          </a:xfrm>
        </p:spPr>
        <p:txBody>
          <a:bodyPr>
            <a:normAutofit fontScale="90000"/>
          </a:bodyPr>
          <a:lstStyle/>
          <a:p>
            <a:pPr algn="l"/>
            <a:r>
              <a:rPr lang="en-US" b="1" dirty="0">
                <a:solidFill>
                  <a:schemeClr val="bg1"/>
                </a:solidFill>
              </a:rPr>
              <a:t>carboxylation</a:t>
            </a:r>
          </a:p>
        </p:txBody>
      </p:sp>
      <p:sp>
        <p:nvSpPr>
          <p:cNvPr id="9" name="Content Placeholder 8">
            <a:extLst>
              <a:ext uri="{FF2B5EF4-FFF2-40B4-BE49-F238E27FC236}">
                <a16:creationId xmlns:a16="http://schemas.microsoft.com/office/drawing/2014/main" id="{256319DF-036A-473B-95D3-C5F6FF849FD4}"/>
              </a:ext>
            </a:extLst>
          </p:cNvPr>
          <p:cNvSpPr>
            <a:spLocks noGrp="1"/>
          </p:cNvSpPr>
          <p:nvPr>
            <p:ph idx="1"/>
          </p:nvPr>
        </p:nvSpPr>
        <p:spPr>
          <a:xfrm>
            <a:off x="5985803" y="1831911"/>
            <a:ext cx="5907678" cy="4636392"/>
          </a:xfrm>
        </p:spPr>
        <p:txBody>
          <a:bodyPr>
            <a:normAutofit/>
          </a:bodyPr>
          <a:lstStyle/>
          <a:p>
            <a:pPr marL="342900" indent="-342900">
              <a:buFont typeface="Wingdings" panose="05000000000000000000" pitchFamily="2" charset="2"/>
              <a:buChar char="§"/>
            </a:pPr>
            <a:r>
              <a:rPr lang="en-CA" sz="2400" dirty="0">
                <a:solidFill>
                  <a:schemeClr val="bg1"/>
                </a:solidFill>
              </a:rPr>
              <a:t>The unstable six carbon molecule immediately splits into two molecules of 3-phosphoglycerate (PGA).</a:t>
            </a:r>
          </a:p>
          <a:p>
            <a:pPr marL="342900" indent="-342900">
              <a:buFont typeface="Wingdings" panose="05000000000000000000" pitchFamily="2" charset="2"/>
              <a:buChar char="§"/>
            </a:pPr>
            <a:r>
              <a:rPr lang="en-CA" sz="2400" dirty="0">
                <a:solidFill>
                  <a:schemeClr val="bg1"/>
                </a:solidFill>
              </a:rPr>
              <a:t>This part of cycle is a form of carbon fixation</a:t>
            </a:r>
          </a:p>
          <a:p>
            <a:pPr marL="342900" indent="-342900">
              <a:buFont typeface="Wingdings" panose="05000000000000000000" pitchFamily="2" charset="2"/>
              <a:buChar char="§"/>
            </a:pPr>
            <a:r>
              <a:rPr lang="en-CA" sz="2400" dirty="0">
                <a:solidFill>
                  <a:schemeClr val="bg1"/>
                </a:solidFill>
              </a:rPr>
              <a:t>This just means that inorganic carbon is converted to organic molecules, like sugar</a:t>
            </a:r>
          </a:p>
        </p:txBody>
      </p:sp>
      <p:sp>
        <p:nvSpPr>
          <p:cNvPr id="71" name="Slide Number Placeholder 70">
            <a:extLst>
              <a:ext uri="{FF2B5EF4-FFF2-40B4-BE49-F238E27FC236}">
                <a16:creationId xmlns:a16="http://schemas.microsoft.com/office/drawing/2014/main" id="{D222F862-D4C8-42C6-BB64-662A73425911}"/>
              </a:ext>
            </a:extLst>
          </p:cNvPr>
          <p:cNvSpPr>
            <a:spLocks noGrp="1"/>
          </p:cNvSpPr>
          <p:nvPr>
            <p:ph type="sldNum" sz="quarter" idx="4"/>
          </p:nvPr>
        </p:nvSpPr>
        <p:spPr/>
        <p:txBody>
          <a:bodyPr/>
          <a:lstStyle/>
          <a:p>
            <a:fld id="{8C2E478F-E849-4A8C-AF1F-CBCC78A7CBFA}" type="slidenum">
              <a:rPr lang="en-US" smtClean="0"/>
              <a:t>62</a:t>
            </a:fld>
            <a:endParaRPr lang="en-US" dirty="0"/>
          </a:p>
        </p:txBody>
      </p:sp>
      <p:cxnSp>
        <p:nvCxnSpPr>
          <p:cNvPr id="12" name="Straight Connector 11"/>
          <p:cNvCxnSpPr/>
          <p:nvPr/>
        </p:nvCxnSpPr>
        <p:spPr>
          <a:xfrm>
            <a:off x="5985803" y="1412581"/>
            <a:ext cx="2939142" cy="6532"/>
          </a:xfrm>
          <a:prstGeom prst="line">
            <a:avLst/>
          </a:prstGeom>
          <a:ln>
            <a:solidFill>
              <a:srgbClr val="2C2153"/>
            </a:solidFill>
          </a:ln>
          <a:effectLst>
            <a:reflection stA="80000" endPos="70000" dist="50800" dir="5400000" sy="-100000" algn="bl" rotWithShape="0"/>
          </a:effectLst>
          <a:scene3d>
            <a:camera prst="orthographicFront"/>
            <a:lightRig rig="sunset" dir="t"/>
          </a:scene3d>
          <a:sp3d extrusionH="6350" contourW="19050">
            <a:bevelB w="6350"/>
            <a:extrusionClr>
              <a:srgbClr val="FFC000"/>
            </a:extrusionClr>
            <a:contourClr>
              <a:srgbClr val="FFC000"/>
            </a:contourClr>
          </a:sp3d>
        </p:spPr>
        <p:style>
          <a:lnRef idx="3">
            <a:schemeClr val="accent2"/>
          </a:lnRef>
          <a:fillRef idx="0">
            <a:schemeClr val="accent2"/>
          </a:fillRef>
          <a:effectRef idx="2">
            <a:schemeClr val="accent2"/>
          </a:effectRef>
          <a:fontRef idx="minor">
            <a:schemeClr val="tx1"/>
          </a:fontRef>
        </p:style>
      </p:cxnSp>
      <p:pic>
        <p:nvPicPr>
          <p:cNvPr id="14" name="Picture 5" descr="calvin1"/>
          <p:cNvPicPr>
            <a:picLocks noGrp="1" noChangeAspect="1" noChangeArrowheads="1"/>
          </p:cNvPicPr>
          <p:nvPr>
            <p:ph type="pic" sz="quarter" idx="14"/>
          </p:nvPr>
        </p:nvPicPr>
        <p:blipFill rotWithShape="1">
          <a:blip r:embed="rId2">
            <a:extLst>
              <a:ext uri="{28A0092B-C50C-407E-A947-70E740481C1C}">
                <a14:useLocalDpi xmlns:a14="http://schemas.microsoft.com/office/drawing/2010/main" val="0"/>
              </a:ext>
            </a:extLst>
          </a:blip>
          <a:srcRect l="-1877" t="-1945" r="-2145" b="-2222"/>
          <a:stretch/>
        </p:blipFill>
        <p:spPr bwMode="auto">
          <a:xfrm>
            <a:off x="154744" y="1012874"/>
            <a:ext cx="5458265" cy="527538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53735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gradFill>
          <a:gsLst>
            <a:gs pos="0">
              <a:srgbClr val="01023B">
                <a:alpha val="70000"/>
              </a:srgbClr>
            </a:gs>
            <a:gs pos="100000">
              <a:srgbClr val="E99757">
                <a:lumMod val="97000"/>
                <a:lumOff val="3000"/>
                <a:alpha val="70000"/>
              </a:srgbClr>
            </a:gs>
            <a:gs pos="50000">
              <a:srgbClr val="A53F52">
                <a:alpha val="70000"/>
              </a:srgbClr>
            </a:gs>
          </a:gsLst>
          <a:lin ang="16200000" scaled="1"/>
        </a:gradFill>
        <a:effectLst/>
      </p:bgPr>
    </p:bg>
    <p:spTree>
      <p:nvGrpSpPr>
        <p:cNvPr id="1" name=""/>
        <p:cNvGrpSpPr/>
        <p:nvPr/>
      </p:nvGrpSpPr>
      <p:grpSpPr>
        <a:xfrm>
          <a:off x="0" y="0"/>
          <a:ext cx="0" cy="0"/>
          <a:chOff x="0" y="0"/>
          <a:chExt cx="0" cy="0"/>
        </a:xfrm>
      </p:grpSpPr>
      <p:sp>
        <p:nvSpPr>
          <p:cNvPr id="11" name="Rectangle 13">
            <a:extLst>
              <a:ext uri="{FF2B5EF4-FFF2-40B4-BE49-F238E27FC236}">
                <a16:creationId xmlns:a16="http://schemas.microsoft.com/office/drawing/2014/main" id="{D59D4F5E-0D68-46FB-B499-329ED58DA289}"/>
              </a:ext>
              <a:ext uri="{C183D7F6-B498-43B3-948B-1728B52AA6E4}">
                <adec:decorative xmlns:adec="http://schemas.microsoft.com/office/drawing/2017/decorative" val="1"/>
              </a:ext>
            </a:extLst>
          </p:cNvPr>
          <p:cNvSpPr/>
          <p:nvPr/>
        </p:nvSpPr>
        <p:spPr>
          <a:xfrm>
            <a:off x="2559624" y="2714814"/>
            <a:ext cx="6922001" cy="3490820"/>
          </a:xfrm>
          <a:prstGeom prst="rect">
            <a:avLst/>
          </a:prstGeom>
          <a:gradFill flip="none" rotWithShape="1">
            <a:gsLst>
              <a:gs pos="0">
                <a:srgbClr val="01023B">
                  <a:alpha val="50000"/>
                </a:srgbClr>
              </a:gs>
              <a:gs pos="100000">
                <a:srgbClr val="E99757">
                  <a:alpha val="50000"/>
                </a:srgbClr>
              </a:gs>
              <a:gs pos="50000">
                <a:srgbClr val="A53F52">
                  <a:alpha val="5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a:extLst>
              <a:ext uri="{FF2B5EF4-FFF2-40B4-BE49-F238E27FC236}">
                <a16:creationId xmlns:a16="http://schemas.microsoft.com/office/drawing/2014/main" id="{A3F530F9-BDB1-49E4-9EFF-B9535CF653A7}"/>
              </a:ext>
            </a:extLst>
          </p:cNvPr>
          <p:cNvSpPr>
            <a:spLocks noGrp="1"/>
          </p:cNvSpPr>
          <p:nvPr>
            <p:ph type="title"/>
          </p:nvPr>
        </p:nvSpPr>
        <p:spPr>
          <a:xfrm>
            <a:off x="828271" y="741925"/>
            <a:ext cx="6043246" cy="573989"/>
          </a:xfrm>
        </p:spPr>
        <p:txBody>
          <a:bodyPr>
            <a:normAutofit fontScale="90000"/>
          </a:bodyPr>
          <a:lstStyle/>
          <a:p>
            <a:pPr algn="l"/>
            <a:r>
              <a:rPr lang="en-US" b="1" dirty="0">
                <a:solidFill>
                  <a:schemeClr val="bg1"/>
                </a:solidFill>
              </a:rPr>
              <a:t>reduction</a:t>
            </a:r>
          </a:p>
        </p:txBody>
      </p:sp>
      <p:sp>
        <p:nvSpPr>
          <p:cNvPr id="9" name="Content Placeholder 8">
            <a:extLst>
              <a:ext uri="{FF2B5EF4-FFF2-40B4-BE49-F238E27FC236}">
                <a16:creationId xmlns:a16="http://schemas.microsoft.com/office/drawing/2014/main" id="{256319DF-036A-473B-95D3-C5F6FF849FD4}"/>
              </a:ext>
            </a:extLst>
          </p:cNvPr>
          <p:cNvSpPr>
            <a:spLocks noGrp="1"/>
          </p:cNvSpPr>
          <p:nvPr>
            <p:ph idx="1"/>
          </p:nvPr>
        </p:nvSpPr>
        <p:spPr>
          <a:xfrm>
            <a:off x="820615" y="1569242"/>
            <a:ext cx="8661010" cy="4636392"/>
          </a:xfrm>
        </p:spPr>
        <p:txBody>
          <a:bodyPr>
            <a:normAutofit/>
          </a:bodyPr>
          <a:lstStyle/>
          <a:p>
            <a:pPr>
              <a:buFont typeface="Wingdings" panose="05000000000000000000" pitchFamily="2" charset="2"/>
              <a:buChar char="§"/>
            </a:pPr>
            <a:r>
              <a:rPr lang="en-US" sz="2400" dirty="0">
                <a:solidFill>
                  <a:schemeClr val="bg1"/>
                </a:solidFill>
              </a:rPr>
              <a:t>High energy products from light reactions are used in next reaction.</a:t>
            </a:r>
          </a:p>
        </p:txBody>
      </p:sp>
      <p:sp>
        <p:nvSpPr>
          <p:cNvPr id="71" name="Slide Number Placeholder 70">
            <a:extLst>
              <a:ext uri="{FF2B5EF4-FFF2-40B4-BE49-F238E27FC236}">
                <a16:creationId xmlns:a16="http://schemas.microsoft.com/office/drawing/2014/main" id="{D222F862-D4C8-42C6-BB64-662A73425911}"/>
              </a:ext>
            </a:extLst>
          </p:cNvPr>
          <p:cNvSpPr>
            <a:spLocks noGrp="1"/>
          </p:cNvSpPr>
          <p:nvPr>
            <p:ph type="sldNum" sz="quarter" idx="4"/>
          </p:nvPr>
        </p:nvSpPr>
        <p:spPr/>
        <p:txBody>
          <a:bodyPr/>
          <a:lstStyle/>
          <a:p>
            <a:fld id="{8C2E478F-E849-4A8C-AF1F-CBCC78A7CBFA}" type="slidenum">
              <a:rPr lang="en-US" smtClean="0"/>
              <a:t>63</a:t>
            </a:fld>
            <a:endParaRPr lang="en-US" dirty="0"/>
          </a:p>
        </p:txBody>
      </p:sp>
      <p:cxnSp>
        <p:nvCxnSpPr>
          <p:cNvPr id="7" name="Straight Connector 6"/>
          <p:cNvCxnSpPr/>
          <p:nvPr/>
        </p:nvCxnSpPr>
        <p:spPr>
          <a:xfrm>
            <a:off x="1017709" y="1315914"/>
            <a:ext cx="1828800" cy="0"/>
          </a:xfrm>
          <a:prstGeom prst="line">
            <a:avLst/>
          </a:prstGeom>
          <a:ln>
            <a:solidFill>
              <a:srgbClr val="2C2153"/>
            </a:solidFill>
          </a:ln>
          <a:effectLst>
            <a:reflection stA="80000" endPos="70000" dist="50800" dir="5400000" sy="-100000" algn="bl" rotWithShape="0"/>
          </a:effectLst>
          <a:scene3d>
            <a:camera prst="orthographicFront"/>
            <a:lightRig rig="sunset" dir="t"/>
          </a:scene3d>
          <a:sp3d extrusionH="6350" contourW="19050">
            <a:bevelB w="6350"/>
            <a:extrusionClr>
              <a:srgbClr val="FFC000"/>
            </a:extrusionClr>
            <a:contourClr>
              <a:srgbClr val="FFC000"/>
            </a:contourClr>
          </a:sp3d>
        </p:spPr>
        <p:style>
          <a:lnRef idx="3">
            <a:schemeClr val="accent2"/>
          </a:lnRef>
          <a:fillRef idx="0">
            <a:schemeClr val="accent2"/>
          </a:fillRef>
          <a:effectRef idx="2">
            <a:schemeClr val="accent2"/>
          </a:effectRef>
          <a:fontRef idx="minor">
            <a:schemeClr val="tx1"/>
          </a:fontRef>
        </p:style>
      </p:cxnSp>
      <p:pic>
        <p:nvPicPr>
          <p:cNvPr id="10" name="Picture 4" descr="substrate13b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9624" y="2714814"/>
            <a:ext cx="6922001" cy="349082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69198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gradFill>
          <a:gsLst>
            <a:gs pos="0">
              <a:srgbClr val="01023B">
                <a:alpha val="70000"/>
              </a:srgbClr>
            </a:gs>
            <a:gs pos="100000">
              <a:srgbClr val="E99757">
                <a:lumMod val="97000"/>
                <a:lumOff val="3000"/>
                <a:alpha val="70000"/>
              </a:srgbClr>
            </a:gs>
            <a:gs pos="50000">
              <a:srgbClr val="A53F52">
                <a:alpha val="70000"/>
              </a:srgbClr>
            </a:gs>
          </a:gsLst>
          <a:lin ang="16200000" scaled="1"/>
        </a:gradFill>
        <a:effectLst/>
      </p:bgPr>
    </p:bg>
    <p:spTree>
      <p:nvGrpSpPr>
        <p:cNvPr id="1" name=""/>
        <p:cNvGrpSpPr/>
        <p:nvPr/>
      </p:nvGrpSpPr>
      <p:grpSpPr>
        <a:xfrm>
          <a:off x="0" y="0"/>
          <a:ext cx="0" cy="0"/>
          <a:chOff x="0" y="0"/>
          <a:chExt cx="0" cy="0"/>
        </a:xfrm>
      </p:grpSpPr>
      <p:sp>
        <p:nvSpPr>
          <p:cNvPr id="11" name="Rectangle 13">
            <a:extLst>
              <a:ext uri="{FF2B5EF4-FFF2-40B4-BE49-F238E27FC236}">
                <a16:creationId xmlns:a16="http://schemas.microsoft.com/office/drawing/2014/main" id="{D59D4F5E-0D68-46FB-B499-329ED58DA289}"/>
              </a:ext>
              <a:ext uri="{C183D7F6-B498-43B3-948B-1728B52AA6E4}">
                <adec:decorative xmlns:adec="http://schemas.microsoft.com/office/drawing/2017/decorative" val="1"/>
              </a:ext>
            </a:extLst>
          </p:cNvPr>
          <p:cNvSpPr/>
          <p:nvPr/>
        </p:nvSpPr>
        <p:spPr>
          <a:xfrm>
            <a:off x="388893" y="2142028"/>
            <a:ext cx="5167845" cy="3490820"/>
          </a:xfrm>
          <a:prstGeom prst="rect">
            <a:avLst/>
          </a:prstGeom>
          <a:gradFill flip="none" rotWithShape="1">
            <a:gsLst>
              <a:gs pos="0">
                <a:srgbClr val="01023B">
                  <a:alpha val="50000"/>
                </a:srgbClr>
              </a:gs>
              <a:gs pos="100000">
                <a:srgbClr val="E99757">
                  <a:alpha val="50000"/>
                </a:srgbClr>
              </a:gs>
              <a:gs pos="50000">
                <a:srgbClr val="A53F52">
                  <a:alpha val="5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a:extLst>
              <a:ext uri="{FF2B5EF4-FFF2-40B4-BE49-F238E27FC236}">
                <a16:creationId xmlns:a16="http://schemas.microsoft.com/office/drawing/2014/main" id="{A3F530F9-BDB1-49E4-9EFF-B9535CF653A7}"/>
              </a:ext>
            </a:extLst>
          </p:cNvPr>
          <p:cNvSpPr>
            <a:spLocks noGrp="1"/>
          </p:cNvSpPr>
          <p:nvPr>
            <p:ph type="title"/>
          </p:nvPr>
        </p:nvSpPr>
        <p:spPr>
          <a:xfrm>
            <a:off x="828271" y="741925"/>
            <a:ext cx="6043246" cy="573989"/>
          </a:xfrm>
        </p:spPr>
        <p:txBody>
          <a:bodyPr>
            <a:normAutofit fontScale="90000"/>
          </a:bodyPr>
          <a:lstStyle/>
          <a:p>
            <a:pPr algn="l"/>
            <a:r>
              <a:rPr lang="en-US" b="1" dirty="0">
                <a:solidFill>
                  <a:schemeClr val="bg1"/>
                </a:solidFill>
              </a:rPr>
              <a:t>reduction</a:t>
            </a:r>
          </a:p>
        </p:txBody>
      </p:sp>
      <p:sp>
        <p:nvSpPr>
          <p:cNvPr id="9" name="Content Placeholder 8">
            <a:extLst>
              <a:ext uri="{FF2B5EF4-FFF2-40B4-BE49-F238E27FC236}">
                <a16:creationId xmlns:a16="http://schemas.microsoft.com/office/drawing/2014/main" id="{256319DF-036A-473B-95D3-C5F6FF849FD4}"/>
              </a:ext>
            </a:extLst>
          </p:cNvPr>
          <p:cNvSpPr>
            <a:spLocks noGrp="1"/>
          </p:cNvSpPr>
          <p:nvPr>
            <p:ph idx="1"/>
          </p:nvPr>
        </p:nvSpPr>
        <p:spPr>
          <a:xfrm>
            <a:off x="6048942" y="2142028"/>
            <a:ext cx="5838093" cy="3551398"/>
          </a:xfrm>
        </p:spPr>
        <p:txBody>
          <a:bodyPr>
            <a:normAutofit/>
          </a:bodyPr>
          <a:lstStyle/>
          <a:p>
            <a:pPr>
              <a:buFont typeface="Wingdings" panose="05000000000000000000" pitchFamily="2" charset="2"/>
              <a:buChar char="§"/>
            </a:pPr>
            <a:r>
              <a:rPr lang="en-US" sz="2400" dirty="0">
                <a:solidFill>
                  <a:schemeClr val="bg1"/>
                </a:solidFill>
              </a:rPr>
              <a:t>ATP and NADH donate electrons to the 3-carbon molecules, which are converted to a 3-carbon sugar called glyceraldehyde-3-phosphate (G3P).</a:t>
            </a:r>
          </a:p>
          <a:p>
            <a:pPr>
              <a:buFont typeface="Wingdings" panose="05000000000000000000" pitchFamily="2" charset="2"/>
              <a:buChar char="§"/>
            </a:pPr>
            <a:r>
              <a:rPr lang="en-CA" sz="2400" dirty="0">
                <a:solidFill>
                  <a:schemeClr val="bg1"/>
                </a:solidFill>
              </a:rPr>
              <a:t>NADP returns to the thylakoid.</a:t>
            </a:r>
          </a:p>
          <a:p>
            <a:pPr marL="0" indent="0">
              <a:buNone/>
            </a:pPr>
            <a:endParaRPr lang="en-US" sz="2400" dirty="0">
              <a:solidFill>
                <a:schemeClr val="bg1"/>
              </a:solidFill>
            </a:endParaRPr>
          </a:p>
        </p:txBody>
      </p:sp>
      <p:sp>
        <p:nvSpPr>
          <p:cNvPr id="71" name="Slide Number Placeholder 70">
            <a:extLst>
              <a:ext uri="{FF2B5EF4-FFF2-40B4-BE49-F238E27FC236}">
                <a16:creationId xmlns:a16="http://schemas.microsoft.com/office/drawing/2014/main" id="{D222F862-D4C8-42C6-BB64-662A73425911}"/>
              </a:ext>
            </a:extLst>
          </p:cNvPr>
          <p:cNvSpPr>
            <a:spLocks noGrp="1"/>
          </p:cNvSpPr>
          <p:nvPr>
            <p:ph type="sldNum" sz="quarter" idx="4"/>
          </p:nvPr>
        </p:nvSpPr>
        <p:spPr/>
        <p:txBody>
          <a:bodyPr/>
          <a:lstStyle/>
          <a:p>
            <a:fld id="{8C2E478F-E849-4A8C-AF1F-CBCC78A7CBFA}" type="slidenum">
              <a:rPr lang="en-US" smtClean="0"/>
              <a:t>64</a:t>
            </a:fld>
            <a:endParaRPr lang="en-US" dirty="0"/>
          </a:p>
        </p:txBody>
      </p:sp>
      <p:cxnSp>
        <p:nvCxnSpPr>
          <p:cNvPr id="7" name="Straight Connector 6"/>
          <p:cNvCxnSpPr/>
          <p:nvPr/>
        </p:nvCxnSpPr>
        <p:spPr>
          <a:xfrm>
            <a:off x="1017709" y="1315914"/>
            <a:ext cx="1828800" cy="0"/>
          </a:xfrm>
          <a:prstGeom prst="line">
            <a:avLst/>
          </a:prstGeom>
          <a:ln>
            <a:solidFill>
              <a:srgbClr val="2C2153"/>
            </a:solidFill>
          </a:ln>
          <a:effectLst>
            <a:reflection stA="80000" endPos="70000" dist="50800" dir="5400000" sy="-100000" algn="bl" rotWithShape="0"/>
          </a:effectLst>
          <a:scene3d>
            <a:camera prst="orthographicFront"/>
            <a:lightRig rig="sunset" dir="t"/>
          </a:scene3d>
          <a:sp3d extrusionH="6350" contourW="19050">
            <a:bevelB w="6350"/>
            <a:extrusionClr>
              <a:srgbClr val="FFC000"/>
            </a:extrusionClr>
            <a:contourClr>
              <a:srgbClr val="FFC000"/>
            </a:contourClr>
          </a:sp3d>
        </p:spPr>
        <p:style>
          <a:lnRef idx="3">
            <a:schemeClr val="accent2"/>
          </a:lnRef>
          <a:fillRef idx="0">
            <a:schemeClr val="accent2"/>
          </a:fillRef>
          <a:effectRef idx="2">
            <a:schemeClr val="accent2"/>
          </a:effectRef>
          <a:fontRef idx="minor">
            <a:schemeClr val="tx1"/>
          </a:fontRef>
        </p:style>
      </p:cxnSp>
      <p:pic>
        <p:nvPicPr>
          <p:cNvPr id="10" name="Picture 4" descr="substrate13b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894" y="2142026"/>
            <a:ext cx="5167844" cy="349082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70306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gradFill>
          <a:gsLst>
            <a:gs pos="0">
              <a:srgbClr val="01023B">
                <a:alpha val="70000"/>
              </a:srgbClr>
            </a:gs>
            <a:gs pos="100000">
              <a:srgbClr val="E99757">
                <a:lumMod val="97000"/>
                <a:lumOff val="3000"/>
                <a:alpha val="70000"/>
              </a:srgbClr>
            </a:gs>
            <a:gs pos="50000">
              <a:srgbClr val="A53F52">
                <a:alpha val="70000"/>
              </a:srgbClr>
            </a:gs>
          </a:gsLst>
          <a:lin ang="16200000" scaled="1"/>
        </a:gradFill>
        <a:effectLst/>
      </p:bgPr>
    </p:bg>
    <p:spTree>
      <p:nvGrpSpPr>
        <p:cNvPr id="1" name=""/>
        <p:cNvGrpSpPr/>
        <p:nvPr/>
      </p:nvGrpSpPr>
      <p:grpSpPr>
        <a:xfrm>
          <a:off x="0" y="0"/>
          <a:ext cx="0" cy="0"/>
          <a:chOff x="0" y="0"/>
          <a:chExt cx="0" cy="0"/>
        </a:xfrm>
      </p:grpSpPr>
      <p:sp>
        <p:nvSpPr>
          <p:cNvPr id="11" name="Rectangle 13">
            <a:extLst>
              <a:ext uri="{FF2B5EF4-FFF2-40B4-BE49-F238E27FC236}">
                <a16:creationId xmlns:a16="http://schemas.microsoft.com/office/drawing/2014/main" id="{D59D4F5E-0D68-46FB-B499-329ED58DA289}"/>
              </a:ext>
              <a:ext uri="{C183D7F6-B498-43B3-948B-1728B52AA6E4}">
                <adec:decorative xmlns:adec="http://schemas.microsoft.com/office/drawing/2017/decorative" val="1"/>
              </a:ext>
            </a:extLst>
          </p:cNvPr>
          <p:cNvSpPr/>
          <p:nvPr/>
        </p:nvSpPr>
        <p:spPr>
          <a:xfrm>
            <a:off x="-20371" y="11068"/>
            <a:ext cx="5612522" cy="6846932"/>
          </a:xfrm>
          <a:prstGeom prst="rect">
            <a:avLst/>
          </a:prstGeom>
          <a:gradFill flip="none" rotWithShape="1">
            <a:gsLst>
              <a:gs pos="0">
                <a:srgbClr val="01023B">
                  <a:alpha val="50000"/>
                </a:srgbClr>
              </a:gs>
              <a:gs pos="100000">
                <a:srgbClr val="E99757">
                  <a:alpha val="50000"/>
                </a:srgbClr>
              </a:gs>
              <a:gs pos="50000">
                <a:srgbClr val="A53F52">
                  <a:alpha val="5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a:extLst>
              <a:ext uri="{FF2B5EF4-FFF2-40B4-BE49-F238E27FC236}">
                <a16:creationId xmlns:a16="http://schemas.microsoft.com/office/drawing/2014/main" id="{A3F530F9-BDB1-49E4-9EFF-B9535CF653A7}"/>
              </a:ext>
            </a:extLst>
          </p:cNvPr>
          <p:cNvSpPr>
            <a:spLocks noGrp="1"/>
          </p:cNvSpPr>
          <p:nvPr>
            <p:ph type="title"/>
          </p:nvPr>
        </p:nvSpPr>
        <p:spPr>
          <a:xfrm>
            <a:off x="5767754" y="845124"/>
            <a:ext cx="6043246" cy="573989"/>
          </a:xfrm>
        </p:spPr>
        <p:txBody>
          <a:bodyPr>
            <a:normAutofit fontScale="90000"/>
          </a:bodyPr>
          <a:lstStyle/>
          <a:p>
            <a:pPr algn="l"/>
            <a:r>
              <a:rPr lang="en-US" b="1" dirty="0">
                <a:solidFill>
                  <a:schemeClr val="bg1"/>
                </a:solidFill>
              </a:rPr>
              <a:t>reduction</a:t>
            </a:r>
          </a:p>
        </p:txBody>
      </p:sp>
      <p:sp>
        <p:nvSpPr>
          <p:cNvPr id="9" name="Content Placeholder 8">
            <a:extLst>
              <a:ext uri="{FF2B5EF4-FFF2-40B4-BE49-F238E27FC236}">
                <a16:creationId xmlns:a16="http://schemas.microsoft.com/office/drawing/2014/main" id="{256319DF-036A-473B-95D3-C5F6FF849FD4}"/>
              </a:ext>
            </a:extLst>
          </p:cNvPr>
          <p:cNvSpPr>
            <a:spLocks noGrp="1"/>
          </p:cNvSpPr>
          <p:nvPr>
            <p:ph idx="1"/>
          </p:nvPr>
        </p:nvSpPr>
        <p:spPr/>
        <p:txBody>
          <a:bodyPr>
            <a:normAutofit/>
          </a:bodyPr>
          <a:lstStyle/>
          <a:p>
            <a:pPr>
              <a:buFont typeface="Wingdings" panose="05000000000000000000" pitchFamily="2" charset="2"/>
              <a:buChar char="§"/>
            </a:pPr>
            <a:r>
              <a:rPr lang="en-US" sz="2400" dirty="0">
                <a:solidFill>
                  <a:schemeClr val="bg1"/>
                </a:solidFill>
              </a:rPr>
              <a:t>Some of  these G3P molecules leave the cycle to form glucose molecules.</a:t>
            </a:r>
          </a:p>
          <a:p>
            <a:pPr>
              <a:buFont typeface="Wingdings" panose="05000000000000000000" pitchFamily="2" charset="2"/>
              <a:buChar char="§"/>
            </a:pPr>
            <a:r>
              <a:rPr lang="en-US" sz="2400" dirty="0">
                <a:solidFill>
                  <a:schemeClr val="bg1"/>
                </a:solidFill>
              </a:rPr>
              <a:t>This will be used by the plant during cellular respiration.</a:t>
            </a:r>
          </a:p>
          <a:p>
            <a:pPr>
              <a:buFont typeface="Wingdings" panose="05000000000000000000" pitchFamily="2" charset="2"/>
              <a:buChar char="§"/>
            </a:pPr>
            <a:r>
              <a:rPr lang="en-CA" sz="2400" dirty="0">
                <a:solidFill>
                  <a:schemeClr val="bg1"/>
                </a:solidFill>
              </a:rPr>
              <a:t>One G3P molecule is the product of the Calvin cycle and the starting material for many other metabolic pathways.</a:t>
            </a:r>
          </a:p>
        </p:txBody>
      </p:sp>
      <p:sp>
        <p:nvSpPr>
          <p:cNvPr id="71" name="Slide Number Placeholder 70">
            <a:extLst>
              <a:ext uri="{FF2B5EF4-FFF2-40B4-BE49-F238E27FC236}">
                <a16:creationId xmlns:a16="http://schemas.microsoft.com/office/drawing/2014/main" id="{D222F862-D4C8-42C6-BB64-662A73425911}"/>
              </a:ext>
            </a:extLst>
          </p:cNvPr>
          <p:cNvSpPr>
            <a:spLocks noGrp="1"/>
          </p:cNvSpPr>
          <p:nvPr>
            <p:ph type="sldNum" sz="quarter" idx="4"/>
          </p:nvPr>
        </p:nvSpPr>
        <p:spPr/>
        <p:txBody>
          <a:bodyPr/>
          <a:lstStyle/>
          <a:p>
            <a:fld id="{8C2E478F-E849-4A8C-AF1F-CBCC78A7CBFA}" type="slidenum">
              <a:rPr lang="en-US" smtClean="0"/>
              <a:t>65</a:t>
            </a:fld>
            <a:endParaRPr lang="en-US" dirty="0"/>
          </a:p>
        </p:txBody>
      </p:sp>
      <p:cxnSp>
        <p:nvCxnSpPr>
          <p:cNvPr id="7" name="Straight Connector 6"/>
          <p:cNvCxnSpPr/>
          <p:nvPr/>
        </p:nvCxnSpPr>
        <p:spPr>
          <a:xfrm>
            <a:off x="6035040" y="1419113"/>
            <a:ext cx="1828800" cy="0"/>
          </a:xfrm>
          <a:prstGeom prst="line">
            <a:avLst/>
          </a:prstGeom>
          <a:ln>
            <a:solidFill>
              <a:srgbClr val="2C2153"/>
            </a:solidFill>
          </a:ln>
          <a:effectLst>
            <a:reflection stA="80000" endPos="70000" dist="50800" dir="5400000" sy="-100000" algn="bl" rotWithShape="0"/>
          </a:effectLst>
          <a:scene3d>
            <a:camera prst="orthographicFront"/>
            <a:lightRig rig="sunset" dir="t"/>
          </a:scene3d>
          <a:sp3d extrusionH="6350" contourW="19050">
            <a:bevelB w="6350"/>
            <a:extrusionClr>
              <a:srgbClr val="FFC000"/>
            </a:extrusionClr>
            <a:contourClr>
              <a:srgbClr val="FFC000"/>
            </a:contourClr>
          </a:sp3d>
        </p:spPr>
        <p:style>
          <a:lnRef idx="3">
            <a:schemeClr val="accent2"/>
          </a:lnRef>
          <a:fillRef idx="0">
            <a:schemeClr val="accent2"/>
          </a:fillRef>
          <a:effectRef idx="2">
            <a:schemeClr val="accent2"/>
          </a:effectRef>
          <a:fontRef idx="minor">
            <a:schemeClr val="tx1"/>
          </a:fontRef>
        </p:style>
      </p:cxnSp>
      <p:pic>
        <p:nvPicPr>
          <p:cNvPr id="3" name="Picture Placeholder 2"/>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l="11102" t="20955" r="54586" b="-1230"/>
          <a:stretch/>
        </p:blipFill>
        <p:spPr>
          <a:xfrm>
            <a:off x="155232" y="845124"/>
            <a:ext cx="5261317" cy="542781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5126964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gradFill>
          <a:gsLst>
            <a:gs pos="0">
              <a:srgbClr val="01023B">
                <a:alpha val="70000"/>
              </a:srgbClr>
            </a:gs>
            <a:gs pos="100000">
              <a:srgbClr val="E99757">
                <a:lumMod val="97000"/>
                <a:lumOff val="3000"/>
                <a:alpha val="70000"/>
              </a:srgbClr>
            </a:gs>
            <a:gs pos="50000">
              <a:srgbClr val="A53F52">
                <a:alpha val="70000"/>
              </a:srgbClr>
            </a:gs>
          </a:gsLst>
          <a:lin ang="16200000" scaled="1"/>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C2E478F-E849-4A8C-AF1F-CBCC78A7CBFA}" type="slidenum">
              <a:rPr lang="en-US" smtClean="0"/>
              <a:t>66</a:t>
            </a:fld>
            <a:endParaRPr lang="en-US" dirty="0"/>
          </a:p>
        </p:txBody>
      </p:sp>
      <p:pic>
        <p:nvPicPr>
          <p:cNvPr id="3" name="Picture 2"/>
          <p:cNvPicPr>
            <a:picLocks noChangeAspect="1"/>
          </p:cNvPicPr>
          <p:nvPr/>
        </p:nvPicPr>
        <p:blipFill>
          <a:blip r:embed="rId2"/>
          <a:stretch>
            <a:fillRect/>
          </a:stretch>
        </p:blipFill>
        <p:spPr>
          <a:xfrm>
            <a:off x="1799491" y="910331"/>
            <a:ext cx="8553429" cy="2109399"/>
          </a:xfrm>
          <a:prstGeom prst="rect">
            <a:avLst/>
          </a:prstGeom>
        </p:spPr>
      </p:pic>
      <p:sp>
        <p:nvSpPr>
          <p:cNvPr id="4" name="AutoShape 49"/>
          <p:cNvSpPr>
            <a:spLocks noChangeArrowheads="1"/>
          </p:cNvSpPr>
          <p:nvPr/>
        </p:nvSpPr>
        <p:spPr bwMode="auto">
          <a:xfrm>
            <a:off x="3438378" y="992944"/>
            <a:ext cx="990600" cy="304800"/>
          </a:xfrm>
          <a:prstGeom prst="rightArrow">
            <a:avLst>
              <a:gd name="adj1" fmla="val 50000"/>
              <a:gd name="adj2" fmla="val 81250"/>
            </a:avLst>
          </a:prstGeom>
          <a:solidFill>
            <a:srgbClr val="FF0000"/>
          </a:solidFill>
          <a:ln w="25400">
            <a:solidFill>
              <a:schemeClr val="tx1"/>
            </a:solidFill>
            <a:miter lim="800000"/>
            <a:headEnd/>
            <a:tailEnd/>
          </a:ln>
          <a:scene3d>
            <a:camera prst="orthographicFront"/>
            <a:lightRig rig="threePt" dir="t"/>
          </a:scene3d>
          <a:sp3d contourW="12700">
            <a:contourClr>
              <a:schemeClr val="bg1"/>
            </a:contourClr>
          </a:sp3d>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p>
        </p:txBody>
      </p:sp>
      <p:sp>
        <p:nvSpPr>
          <p:cNvPr id="5" name="Line 4"/>
          <p:cNvSpPr>
            <a:spLocks noChangeShapeType="1"/>
          </p:cNvSpPr>
          <p:nvPr/>
        </p:nvSpPr>
        <p:spPr bwMode="auto">
          <a:xfrm>
            <a:off x="5610664" y="1128971"/>
            <a:ext cx="914400" cy="13716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6" name="Line 3"/>
          <p:cNvSpPr>
            <a:spLocks noChangeShapeType="1"/>
          </p:cNvSpPr>
          <p:nvPr/>
        </p:nvSpPr>
        <p:spPr bwMode="auto">
          <a:xfrm>
            <a:off x="5619006" y="1145344"/>
            <a:ext cx="9144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8" name="Oval 56"/>
          <p:cNvSpPr>
            <a:spLocks noChangeArrowheads="1"/>
          </p:cNvSpPr>
          <p:nvPr/>
        </p:nvSpPr>
        <p:spPr bwMode="auto">
          <a:xfrm>
            <a:off x="2321168" y="2404307"/>
            <a:ext cx="457200" cy="457200"/>
          </a:xfrm>
          <a:prstGeom prst="ellipse">
            <a:avLst/>
          </a:prstGeom>
          <a:noFill/>
          <a:ln w="317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p>
        </p:txBody>
      </p:sp>
      <p:sp>
        <p:nvSpPr>
          <p:cNvPr id="9" name="Oval 56"/>
          <p:cNvSpPr>
            <a:spLocks noChangeArrowheads="1"/>
          </p:cNvSpPr>
          <p:nvPr/>
        </p:nvSpPr>
        <p:spPr bwMode="auto">
          <a:xfrm>
            <a:off x="2321168" y="2930956"/>
            <a:ext cx="457200" cy="457200"/>
          </a:xfrm>
          <a:prstGeom prst="ellipse">
            <a:avLst/>
          </a:prstGeom>
          <a:noFill/>
          <a:ln w="317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p>
        </p:txBody>
      </p:sp>
      <p:sp>
        <p:nvSpPr>
          <p:cNvPr id="10" name="Oval 56"/>
          <p:cNvSpPr>
            <a:spLocks noChangeArrowheads="1"/>
          </p:cNvSpPr>
          <p:nvPr/>
        </p:nvSpPr>
        <p:spPr bwMode="auto">
          <a:xfrm>
            <a:off x="2321168" y="1877658"/>
            <a:ext cx="457200" cy="457200"/>
          </a:xfrm>
          <a:prstGeom prst="ellipse">
            <a:avLst/>
          </a:prstGeom>
          <a:noFill/>
          <a:ln w="317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p>
        </p:txBody>
      </p:sp>
      <p:sp>
        <p:nvSpPr>
          <p:cNvPr id="11" name="Oval 56"/>
          <p:cNvSpPr>
            <a:spLocks noChangeArrowheads="1"/>
          </p:cNvSpPr>
          <p:nvPr/>
        </p:nvSpPr>
        <p:spPr bwMode="auto">
          <a:xfrm>
            <a:off x="1327030" y="4304490"/>
            <a:ext cx="457200" cy="457200"/>
          </a:xfrm>
          <a:prstGeom prst="ellipse">
            <a:avLst/>
          </a:prstGeom>
          <a:noFill/>
          <a:ln w="317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p>
        </p:txBody>
      </p:sp>
      <p:pic>
        <p:nvPicPr>
          <p:cNvPr id="12" name="Picture 11"/>
          <p:cNvPicPr>
            <a:picLocks noChangeAspect="1"/>
          </p:cNvPicPr>
          <p:nvPr/>
        </p:nvPicPr>
        <p:blipFill>
          <a:blip r:embed="rId3"/>
          <a:stretch>
            <a:fillRect/>
          </a:stretch>
        </p:blipFill>
        <p:spPr>
          <a:xfrm>
            <a:off x="4181661" y="4246455"/>
            <a:ext cx="487722" cy="487722"/>
          </a:xfrm>
          <a:prstGeom prst="rect">
            <a:avLst/>
          </a:prstGeom>
        </p:spPr>
      </p:pic>
      <p:pic>
        <p:nvPicPr>
          <p:cNvPr id="13" name="Picture 12"/>
          <p:cNvPicPr>
            <a:picLocks noChangeAspect="1"/>
          </p:cNvPicPr>
          <p:nvPr/>
        </p:nvPicPr>
        <p:blipFill>
          <a:blip r:embed="rId3"/>
          <a:stretch>
            <a:fillRect/>
          </a:stretch>
        </p:blipFill>
        <p:spPr>
          <a:xfrm>
            <a:off x="2028091" y="4261716"/>
            <a:ext cx="487722" cy="487722"/>
          </a:xfrm>
          <a:prstGeom prst="rect">
            <a:avLst/>
          </a:prstGeom>
        </p:spPr>
      </p:pic>
      <p:pic>
        <p:nvPicPr>
          <p:cNvPr id="14" name="Picture 13"/>
          <p:cNvPicPr>
            <a:picLocks noChangeAspect="1"/>
          </p:cNvPicPr>
          <p:nvPr/>
        </p:nvPicPr>
        <p:blipFill>
          <a:blip r:embed="rId3"/>
          <a:stretch>
            <a:fillRect/>
          </a:stretch>
        </p:blipFill>
        <p:spPr>
          <a:xfrm>
            <a:off x="2749017" y="4273968"/>
            <a:ext cx="487722" cy="487722"/>
          </a:xfrm>
          <a:prstGeom prst="rect">
            <a:avLst/>
          </a:prstGeom>
        </p:spPr>
      </p:pic>
      <p:pic>
        <p:nvPicPr>
          <p:cNvPr id="15" name="Picture 14"/>
          <p:cNvPicPr>
            <a:picLocks noChangeAspect="1"/>
          </p:cNvPicPr>
          <p:nvPr/>
        </p:nvPicPr>
        <p:blipFill>
          <a:blip r:embed="rId3"/>
          <a:stretch>
            <a:fillRect/>
          </a:stretch>
        </p:blipFill>
        <p:spPr>
          <a:xfrm>
            <a:off x="3465339" y="4261716"/>
            <a:ext cx="487722" cy="487722"/>
          </a:xfrm>
          <a:prstGeom prst="rect">
            <a:avLst/>
          </a:prstGeom>
        </p:spPr>
      </p:pic>
      <p:sp>
        <p:nvSpPr>
          <p:cNvPr id="16" name="Line 63"/>
          <p:cNvSpPr>
            <a:spLocks noChangeShapeType="1"/>
          </p:cNvSpPr>
          <p:nvPr/>
        </p:nvSpPr>
        <p:spPr bwMode="auto">
          <a:xfrm>
            <a:off x="1799491" y="4517829"/>
            <a:ext cx="228600" cy="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ndParaRPr>
          </a:p>
        </p:txBody>
      </p:sp>
      <p:sp>
        <p:nvSpPr>
          <p:cNvPr id="17" name="Line 63"/>
          <p:cNvSpPr>
            <a:spLocks noChangeShapeType="1"/>
          </p:cNvSpPr>
          <p:nvPr/>
        </p:nvSpPr>
        <p:spPr bwMode="auto">
          <a:xfrm>
            <a:off x="2520417" y="4517829"/>
            <a:ext cx="228600" cy="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ndParaRPr>
          </a:p>
        </p:txBody>
      </p:sp>
      <p:sp>
        <p:nvSpPr>
          <p:cNvPr id="18" name="Line 63"/>
          <p:cNvSpPr>
            <a:spLocks noChangeShapeType="1"/>
          </p:cNvSpPr>
          <p:nvPr/>
        </p:nvSpPr>
        <p:spPr bwMode="auto">
          <a:xfrm>
            <a:off x="3236739" y="4517829"/>
            <a:ext cx="228600" cy="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ndParaRPr>
          </a:p>
        </p:txBody>
      </p:sp>
      <p:sp>
        <p:nvSpPr>
          <p:cNvPr id="19" name="Line 63"/>
          <p:cNvSpPr>
            <a:spLocks noChangeShapeType="1"/>
          </p:cNvSpPr>
          <p:nvPr/>
        </p:nvSpPr>
        <p:spPr bwMode="auto">
          <a:xfrm>
            <a:off x="3953061" y="4535414"/>
            <a:ext cx="2286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0" name="Line 63"/>
          <p:cNvSpPr>
            <a:spLocks noChangeShapeType="1"/>
          </p:cNvSpPr>
          <p:nvPr/>
        </p:nvSpPr>
        <p:spPr bwMode="auto">
          <a:xfrm>
            <a:off x="1803594" y="5166360"/>
            <a:ext cx="228600" cy="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ndParaRPr>
          </a:p>
        </p:txBody>
      </p:sp>
      <p:pic>
        <p:nvPicPr>
          <p:cNvPr id="21" name="Picture 20"/>
          <p:cNvPicPr>
            <a:picLocks noChangeAspect="1"/>
          </p:cNvPicPr>
          <p:nvPr/>
        </p:nvPicPr>
        <p:blipFill>
          <a:blip r:embed="rId3"/>
          <a:stretch>
            <a:fillRect/>
          </a:stretch>
        </p:blipFill>
        <p:spPr>
          <a:xfrm>
            <a:off x="1311769" y="4922499"/>
            <a:ext cx="487722" cy="487722"/>
          </a:xfrm>
          <a:prstGeom prst="rect">
            <a:avLst/>
          </a:prstGeom>
        </p:spPr>
      </p:pic>
      <p:pic>
        <p:nvPicPr>
          <p:cNvPr id="22" name="Picture 21"/>
          <p:cNvPicPr>
            <a:picLocks noChangeAspect="1"/>
          </p:cNvPicPr>
          <p:nvPr/>
        </p:nvPicPr>
        <p:blipFill>
          <a:blip r:embed="rId3"/>
          <a:stretch>
            <a:fillRect/>
          </a:stretch>
        </p:blipFill>
        <p:spPr>
          <a:xfrm>
            <a:off x="2028091" y="4922499"/>
            <a:ext cx="487722" cy="487722"/>
          </a:xfrm>
          <a:prstGeom prst="rect">
            <a:avLst/>
          </a:prstGeom>
        </p:spPr>
      </p:pic>
      <p:pic>
        <p:nvPicPr>
          <p:cNvPr id="23" name="Picture 22"/>
          <p:cNvPicPr>
            <a:picLocks noChangeAspect="1"/>
          </p:cNvPicPr>
          <p:nvPr/>
        </p:nvPicPr>
        <p:blipFill>
          <a:blip r:embed="rId3"/>
          <a:stretch>
            <a:fillRect/>
          </a:stretch>
        </p:blipFill>
        <p:spPr>
          <a:xfrm>
            <a:off x="2740310" y="4922499"/>
            <a:ext cx="487722" cy="487722"/>
          </a:xfrm>
          <a:prstGeom prst="rect">
            <a:avLst/>
          </a:prstGeom>
        </p:spPr>
      </p:pic>
      <p:pic>
        <p:nvPicPr>
          <p:cNvPr id="24" name="Picture 23"/>
          <p:cNvPicPr>
            <a:picLocks noChangeAspect="1"/>
          </p:cNvPicPr>
          <p:nvPr/>
        </p:nvPicPr>
        <p:blipFill>
          <a:blip r:embed="rId3"/>
          <a:stretch>
            <a:fillRect/>
          </a:stretch>
        </p:blipFill>
        <p:spPr>
          <a:xfrm>
            <a:off x="3438378" y="4920341"/>
            <a:ext cx="487722" cy="487722"/>
          </a:xfrm>
          <a:prstGeom prst="rect">
            <a:avLst/>
          </a:prstGeom>
        </p:spPr>
      </p:pic>
      <p:pic>
        <p:nvPicPr>
          <p:cNvPr id="25" name="Picture 24"/>
          <p:cNvPicPr>
            <a:picLocks noChangeAspect="1"/>
          </p:cNvPicPr>
          <p:nvPr/>
        </p:nvPicPr>
        <p:blipFill>
          <a:blip r:embed="rId3"/>
          <a:stretch>
            <a:fillRect/>
          </a:stretch>
        </p:blipFill>
        <p:spPr>
          <a:xfrm>
            <a:off x="4154700" y="4920341"/>
            <a:ext cx="487722" cy="487722"/>
          </a:xfrm>
          <a:prstGeom prst="rect">
            <a:avLst/>
          </a:prstGeom>
        </p:spPr>
      </p:pic>
      <p:pic>
        <p:nvPicPr>
          <p:cNvPr id="26" name="Picture 25"/>
          <p:cNvPicPr>
            <a:picLocks noChangeAspect="1"/>
          </p:cNvPicPr>
          <p:nvPr/>
        </p:nvPicPr>
        <p:blipFill>
          <a:blip r:embed="rId4"/>
          <a:stretch>
            <a:fillRect/>
          </a:stretch>
        </p:blipFill>
        <p:spPr>
          <a:xfrm>
            <a:off x="2515834" y="5164202"/>
            <a:ext cx="237765" cy="24386"/>
          </a:xfrm>
          <a:prstGeom prst="rect">
            <a:avLst/>
          </a:prstGeom>
        </p:spPr>
      </p:pic>
      <p:pic>
        <p:nvPicPr>
          <p:cNvPr id="27" name="Picture 26"/>
          <p:cNvPicPr>
            <a:picLocks noChangeAspect="1"/>
          </p:cNvPicPr>
          <p:nvPr/>
        </p:nvPicPr>
        <p:blipFill>
          <a:blip r:embed="rId4"/>
          <a:stretch>
            <a:fillRect/>
          </a:stretch>
        </p:blipFill>
        <p:spPr>
          <a:xfrm>
            <a:off x="3214323" y="5164201"/>
            <a:ext cx="237765" cy="24386"/>
          </a:xfrm>
          <a:prstGeom prst="rect">
            <a:avLst/>
          </a:prstGeom>
        </p:spPr>
      </p:pic>
      <p:pic>
        <p:nvPicPr>
          <p:cNvPr id="28" name="Picture 27"/>
          <p:cNvPicPr>
            <a:picLocks noChangeAspect="1"/>
          </p:cNvPicPr>
          <p:nvPr/>
        </p:nvPicPr>
        <p:blipFill>
          <a:blip r:embed="rId4"/>
          <a:stretch>
            <a:fillRect/>
          </a:stretch>
        </p:blipFill>
        <p:spPr>
          <a:xfrm>
            <a:off x="3933678" y="5139815"/>
            <a:ext cx="237765" cy="24386"/>
          </a:xfrm>
          <a:prstGeom prst="rect">
            <a:avLst/>
          </a:prstGeom>
        </p:spPr>
      </p:pic>
      <p:pic>
        <p:nvPicPr>
          <p:cNvPr id="29" name="Picture 28"/>
          <p:cNvPicPr>
            <a:picLocks noChangeAspect="1"/>
          </p:cNvPicPr>
          <p:nvPr/>
        </p:nvPicPr>
        <p:blipFill>
          <a:blip r:embed="rId5"/>
          <a:stretch>
            <a:fillRect/>
          </a:stretch>
        </p:blipFill>
        <p:spPr>
          <a:xfrm>
            <a:off x="2010674" y="5654653"/>
            <a:ext cx="487722" cy="493819"/>
          </a:xfrm>
          <a:prstGeom prst="rect">
            <a:avLst/>
          </a:prstGeom>
        </p:spPr>
      </p:pic>
      <p:pic>
        <p:nvPicPr>
          <p:cNvPr id="30" name="Picture 29"/>
          <p:cNvPicPr>
            <a:picLocks noChangeAspect="1"/>
          </p:cNvPicPr>
          <p:nvPr/>
        </p:nvPicPr>
        <p:blipFill>
          <a:blip r:embed="rId5"/>
          <a:stretch>
            <a:fillRect/>
          </a:stretch>
        </p:blipFill>
        <p:spPr>
          <a:xfrm>
            <a:off x="1320264" y="5654653"/>
            <a:ext cx="487722" cy="493819"/>
          </a:xfrm>
          <a:prstGeom prst="rect">
            <a:avLst/>
          </a:prstGeom>
        </p:spPr>
      </p:pic>
      <p:pic>
        <p:nvPicPr>
          <p:cNvPr id="31" name="Picture 30"/>
          <p:cNvPicPr>
            <a:picLocks noChangeAspect="1"/>
          </p:cNvPicPr>
          <p:nvPr/>
        </p:nvPicPr>
        <p:blipFill>
          <a:blip r:embed="rId5"/>
          <a:stretch>
            <a:fillRect/>
          </a:stretch>
        </p:blipFill>
        <p:spPr>
          <a:xfrm>
            <a:off x="2694796" y="5629155"/>
            <a:ext cx="487722" cy="493819"/>
          </a:xfrm>
          <a:prstGeom prst="rect">
            <a:avLst/>
          </a:prstGeom>
        </p:spPr>
      </p:pic>
      <p:pic>
        <p:nvPicPr>
          <p:cNvPr id="32" name="Picture 31"/>
          <p:cNvPicPr>
            <a:picLocks noChangeAspect="1"/>
          </p:cNvPicPr>
          <p:nvPr/>
        </p:nvPicPr>
        <p:blipFill>
          <a:blip r:embed="rId5"/>
          <a:stretch>
            <a:fillRect/>
          </a:stretch>
        </p:blipFill>
        <p:spPr>
          <a:xfrm>
            <a:off x="3424664" y="5645176"/>
            <a:ext cx="487722" cy="493819"/>
          </a:xfrm>
          <a:prstGeom prst="rect">
            <a:avLst/>
          </a:prstGeom>
        </p:spPr>
      </p:pic>
      <p:pic>
        <p:nvPicPr>
          <p:cNvPr id="33" name="Picture 32"/>
          <p:cNvPicPr>
            <a:picLocks noChangeAspect="1"/>
          </p:cNvPicPr>
          <p:nvPr/>
        </p:nvPicPr>
        <p:blipFill>
          <a:blip r:embed="rId5"/>
          <a:stretch>
            <a:fillRect/>
          </a:stretch>
        </p:blipFill>
        <p:spPr>
          <a:xfrm>
            <a:off x="4111737" y="5641347"/>
            <a:ext cx="487722" cy="493819"/>
          </a:xfrm>
          <a:prstGeom prst="rect">
            <a:avLst/>
          </a:prstGeom>
        </p:spPr>
      </p:pic>
      <p:pic>
        <p:nvPicPr>
          <p:cNvPr id="34" name="Picture 33"/>
          <p:cNvPicPr>
            <a:picLocks noChangeAspect="1"/>
          </p:cNvPicPr>
          <p:nvPr/>
        </p:nvPicPr>
        <p:blipFill>
          <a:blip r:embed="rId4"/>
          <a:stretch>
            <a:fillRect/>
          </a:stretch>
        </p:blipFill>
        <p:spPr>
          <a:xfrm>
            <a:off x="1803594" y="5877176"/>
            <a:ext cx="237765" cy="24386"/>
          </a:xfrm>
          <a:prstGeom prst="rect">
            <a:avLst/>
          </a:prstGeom>
        </p:spPr>
      </p:pic>
      <p:pic>
        <p:nvPicPr>
          <p:cNvPr id="35" name="Picture 34"/>
          <p:cNvPicPr>
            <a:picLocks noChangeAspect="1"/>
          </p:cNvPicPr>
          <p:nvPr/>
        </p:nvPicPr>
        <p:blipFill>
          <a:blip r:embed="rId4"/>
          <a:stretch>
            <a:fillRect/>
          </a:stretch>
        </p:blipFill>
        <p:spPr>
          <a:xfrm>
            <a:off x="2483178" y="5876064"/>
            <a:ext cx="237765" cy="24386"/>
          </a:xfrm>
          <a:prstGeom prst="rect">
            <a:avLst/>
          </a:prstGeom>
        </p:spPr>
      </p:pic>
      <p:pic>
        <p:nvPicPr>
          <p:cNvPr id="36" name="Picture 35"/>
          <p:cNvPicPr>
            <a:picLocks noChangeAspect="1"/>
          </p:cNvPicPr>
          <p:nvPr/>
        </p:nvPicPr>
        <p:blipFill>
          <a:blip r:embed="rId4"/>
          <a:stretch>
            <a:fillRect/>
          </a:stretch>
        </p:blipFill>
        <p:spPr>
          <a:xfrm>
            <a:off x="3191565" y="5877176"/>
            <a:ext cx="237765" cy="24386"/>
          </a:xfrm>
          <a:prstGeom prst="rect">
            <a:avLst/>
          </a:prstGeom>
        </p:spPr>
      </p:pic>
      <p:pic>
        <p:nvPicPr>
          <p:cNvPr id="37" name="Picture 36"/>
          <p:cNvPicPr>
            <a:picLocks noChangeAspect="1"/>
          </p:cNvPicPr>
          <p:nvPr/>
        </p:nvPicPr>
        <p:blipFill>
          <a:blip r:embed="rId4"/>
          <a:stretch>
            <a:fillRect/>
          </a:stretch>
        </p:blipFill>
        <p:spPr>
          <a:xfrm>
            <a:off x="3906955" y="5901562"/>
            <a:ext cx="237765" cy="24386"/>
          </a:xfrm>
          <a:prstGeom prst="rect">
            <a:avLst/>
          </a:prstGeom>
        </p:spPr>
      </p:pic>
      <p:pic>
        <p:nvPicPr>
          <p:cNvPr id="38" name="Picture 37"/>
          <p:cNvPicPr>
            <a:picLocks noChangeAspect="1"/>
          </p:cNvPicPr>
          <p:nvPr/>
        </p:nvPicPr>
        <p:blipFill>
          <a:blip r:embed="rId3"/>
          <a:stretch>
            <a:fillRect/>
          </a:stretch>
        </p:blipFill>
        <p:spPr>
          <a:xfrm>
            <a:off x="6618179" y="5585466"/>
            <a:ext cx="487722" cy="487722"/>
          </a:xfrm>
          <a:prstGeom prst="rect">
            <a:avLst/>
          </a:prstGeom>
        </p:spPr>
      </p:pic>
      <p:pic>
        <p:nvPicPr>
          <p:cNvPr id="39" name="Picture 38"/>
          <p:cNvPicPr>
            <a:picLocks noChangeAspect="1"/>
          </p:cNvPicPr>
          <p:nvPr/>
        </p:nvPicPr>
        <p:blipFill>
          <a:blip r:embed="rId3"/>
          <a:stretch>
            <a:fillRect/>
          </a:stretch>
        </p:blipFill>
        <p:spPr>
          <a:xfrm>
            <a:off x="6618179" y="5013978"/>
            <a:ext cx="487722" cy="487722"/>
          </a:xfrm>
          <a:prstGeom prst="rect">
            <a:avLst/>
          </a:prstGeom>
        </p:spPr>
      </p:pic>
      <p:pic>
        <p:nvPicPr>
          <p:cNvPr id="40" name="Picture 39"/>
          <p:cNvPicPr>
            <a:picLocks noChangeAspect="1"/>
          </p:cNvPicPr>
          <p:nvPr/>
        </p:nvPicPr>
        <p:blipFill>
          <a:blip r:embed="rId3"/>
          <a:stretch>
            <a:fillRect/>
          </a:stretch>
        </p:blipFill>
        <p:spPr>
          <a:xfrm>
            <a:off x="6618179" y="4442490"/>
            <a:ext cx="487722" cy="487722"/>
          </a:xfrm>
          <a:prstGeom prst="rect">
            <a:avLst/>
          </a:prstGeom>
        </p:spPr>
      </p:pic>
      <p:pic>
        <p:nvPicPr>
          <p:cNvPr id="41" name="Picture 40"/>
          <p:cNvPicPr>
            <a:picLocks noChangeAspect="1"/>
          </p:cNvPicPr>
          <p:nvPr/>
        </p:nvPicPr>
        <p:blipFill>
          <a:blip r:embed="rId3"/>
          <a:stretch>
            <a:fillRect/>
          </a:stretch>
        </p:blipFill>
        <p:spPr>
          <a:xfrm>
            <a:off x="6618179" y="3871002"/>
            <a:ext cx="487722" cy="487722"/>
          </a:xfrm>
          <a:prstGeom prst="rect">
            <a:avLst/>
          </a:prstGeom>
        </p:spPr>
      </p:pic>
      <p:pic>
        <p:nvPicPr>
          <p:cNvPr id="42" name="Picture 41"/>
          <p:cNvPicPr>
            <a:picLocks noChangeAspect="1"/>
          </p:cNvPicPr>
          <p:nvPr/>
        </p:nvPicPr>
        <p:blipFill>
          <a:blip r:embed="rId3"/>
          <a:stretch>
            <a:fillRect/>
          </a:stretch>
        </p:blipFill>
        <p:spPr>
          <a:xfrm>
            <a:off x="6618179" y="3285271"/>
            <a:ext cx="487722" cy="487722"/>
          </a:xfrm>
          <a:prstGeom prst="rect">
            <a:avLst/>
          </a:prstGeom>
        </p:spPr>
      </p:pic>
      <p:pic>
        <p:nvPicPr>
          <p:cNvPr id="43" name="Picture 42"/>
          <p:cNvPicPr>
            <a:picLocks noChangeAspect="1"/>
          </p:cNvPicPr>
          <p:nvPr/>
        </p:nvPicPr>
        <p:blipFill>
          <a:blip r:embed="rId3"/>
          <a:stretch>
            <a:fillRect/>
          </a:stretch>
        </p:blipFill>
        <p:spPr>
          <a:xfrm>
            <a:off x="7334501" y="3885577"/>
            <a:ext cx="487722" cy="487722"/>
          </a:xfrm>
          <a:prstGeom prst="rect">
            <a:avLst/>
          </a:prstGeom>
        </p:spPr>
      </p:pic>
      <p:pic>
        <p:nvPicPr>
          <p:cNvPr id="44" name="Picture 43"/>
          <p:cNvPicPr>
            <a:picLocks noChangeAspect="1"/>
          </p:cNvPicPr>
          <p:nvPr/>
        </p:nvPicPr>
        <p:blipFill>
          <a:blip r:embed="rId3"/>
          <a:stretch>
            <a:fillRect/>
          </a:stretch>
        </p:blipFill>
        <p:spPr>
          <a:xfrm>
            <a:off x="8017574" y="3304133"/>
            <a:ext cx="487722" cy="487722"/>
          </a:xfrm>
          <a:prstGeom prst="rect">
            <a:avLst/>
          </a:prstGeom>
        </p:spPr>
      </p:pic>
      <p:pic>
        <p:nvPicPr>
          <p:cNvPr id="45" name="Picture 44"/>
          <p:cNvPicPr>
            <a:picLocks noChangeAspect="1"/>
          </p:cNvPicPr>
          <p:nvPr/>
        </p:nvPicPr>
        <p:blipFill>
          <a:blip r:embed="rId3"/>
          <a:stretch>
            <a:fillRect/>
          </a:stretch>
        </p:blipFill>
        <p:spPr>
          <a:xfrm>
            <a:off x="7335389" y="3304133"/>
            <a:ext cx="487722" cy="487722"/>
          </a:xfrm>
          <a:prstGeom prst="rect">
            <a:avLst/>
          </a:prstGeom>
        </p:spPr>
      </p:pic>
      <p:pic>
        <p:nvPicPr>
          <p:cNvPr id="46" name="Picture 45"/>
          <p:cNvPicPr>
            <a:picLocks noChangeAspect="1"/>
          </p:cNvPicPr>
          <p:nvPr/>
        </p:nvPicPr>
        <p:blipFill>
          <a:blip r:embed="rId6"/>
          <a:stretch>
            <a:fillRect/>
          </a:stretch>
        </p:blipFill>
        <p:spPr>
          <a:xfrm>
            <a:off x="7105901" y="3516939"/>
            <a:ext cx="243861" cy="24386"/>
          </a:xfrm>
          <a:prstGeom prst="rect">
            <a:avLst/>
          </a:prstGeom>
        </p:spPr>
      </p:pic>
      <p:pic>
        <p:nvPicPr>
          <p:cNvPr id="47" name="Picture 46"/>
          <p:cNvPicPr>
            <a:picLocks noChangeAspect="1"/>
          </p:cNvPicPr>
          <p:nvPr/>
        </p:nvPicPr>
        <p:blipFill>
          <a:blip r:embed="rId6"/>
          <a:stretch>
            <a:fillRect/>
          </a:stretch>
        </p:blipFill>
        <p:spPr>
          <a:xfrm>
            <a:off x="7808738" y="3523608"/>
            <a:ext cx="243861" cy="24386"/>
          </a:xfrm>
          <a:prstGeom prst="rect">
            <a:avLst/>
          </a:prstGeom>
        </p:spPr>
      </p:pic>
      <p:pic>
        <p:nvPicPr>
          <p:cNvPr id="48" name="Picture 47"/>
          <p:cNvPicPr>
            <a:picLocks noChangeAspect="1"/>
          </p:cNvPicPr>
          <p:nvPr/>
        </p:nvPicPr>
        <p:blipFill>
          <a:blip r:embed="rId6"/>
          <a:stretch>
            <a:fillRect/>
          </a:stretch>
        </p:blipFill>
        <p:spPr>
          <a:xfrm>
            <a:off x="7105900" y="4114863"/>
            <a:ext cx="243861" cy="24386"/>
          </a:xfrm>
          <a:prstGeom prst="rect">
            <a:avLst/>
          </a:prstGeom>
        </p:spPr>
      </p:pic>
      <p:pic>
        <p:nvPicPr>
          <p:cNvPr id="49" name="Picture 48"/>
          <p:cNvPicPr>
            <a:picLocks noChangeAspect="1"/>
          </p:cNvPicPr>
          <p:nvPr/>
        </p:nvPicPr>
        <p:blipFill>
          <a:blip r:embed="rId6"/>
          <a:stretch>
            <a:fillRect/>
          </a:stretch>
        </p:blipFill>
        <p:spPr>
          <a:xfrm>
            <a:off x="7803969" y="4114863"/>
            <a:ext cx="243861" cy="24386"/>
          </a:xfrm>
          <a:prstGeom prst="rect">
            <a:avLst/>
          </a:prstGeom>
        </p:spPr>
      </p:pic>
      <p:pic>
        <p:nvPicPr>
          <p:cNvPr id="50" name="Picture 49"/>
          <p:cNvPicPr>
            <a:picLocks noChangeAspect="1"/>
          </p:cNvPicPr>
          <p:nvPr/>
        </p:nvPicPr>
        <p:blipFill>
          <a:blip r:embed="rId6"/>
          <a:stretch>
            <a:fillRect/>
          </a:stretch>
        </p:blipFill>
        <p:spPr>
          <a:xfrm>
            <a:off x="7081751" y="4721984"/>
            <a:ext cx="243861" cy="24386"/>
          </a:xfrm>
          <a:prstGeom prst="rect">
            <a:avLst/>
          </a:prstGeom>
        </p:spPr>
      </p:pic>
      <p:pic>
        <p:nvPicPr>
          <p:cNvPr id="51" name="Picture 50"/>
          <p:cNvPicPr>
            <a:picLocks noChangeAspect="1"/>
          </p:cNvPicPr>
          <p:nvPr/>
        </p:nvPicPr>
        <p:blipFill>
          <a:blip r:embed="rId6"/>
          <a:stretch>
            <a:fillRect/>
          </a:stretch>
        </p:blipFill>
        <p:spPr>
          <a:xfrm>
            <a:off x="7104185" y="5269559"/>
            <a:ext cx="243861" cy="24386"/>
          </a:xfrm>
          <a:prstGeom prst="rect">
            <a:avLst/>
          </a:prstGeom>
        </p:spPr>
      </p:pic>
      <p:pic>
        <p:nvPicPr>
          <p:cNvPr id="52" name="Picture 51"/>
          <p:cNvPicPr>
            <a:picLocks noChangeAspect="1"/>
          </p:cNvPicPr>
          <p:nvPr/>
        </p:nvPicPr>
        <p:blipFill>
          <a:blip r:embed="rId6"/>
          <a:stretch>
            <a:fillRect/>
          </a:stretch>
        </p:blipFill>
        <p:spPr>
          <a:xfrm>
            <a:off x="7104186" y="5817134"/>
            <a:ext cx="243861" cy="24386"/>
          </a:xfrm>
          <a:prstGeom prst="rect">
            <a:avLst/>
          </a:prstGeom>
        </p:spPr>
      </p:pic>
      <p:pic>
        <p:nvPicPr>
          <p:cNvPr id="53" name="Picture 52"/>
          <p:cNvPicPr>
            <a:picLocks noChangeAspect="1"/>
          </p:cNvPicPr>
          <p:nvPr/>
        </p:nvPicPr>
        <p:blipFill>
          <a:blip r:embed="rId3"/>
          <a:stretch>
            <a:fillRect/>
          </a:stretch>
        </p:blipFill>
        <p:spPr>
          <a:xfrm>
            <a:off x="8017574" y="3883195"/>
            <a:ext cx="487722" cy="487722"/>
          </a:xfrm>
          <a:prstGeom prst="rect">
            <a:avLst/>
          </a:prstGeom>
        </p:spPr>
      </p:pic>
      <p:pic>
        <p:nvPicPr>
          <p:cNvPr id="54" name="Picture 53"/>
          <p:cNvPicPr>
            <a:picLocks noChangeAspect="1"/>
          </p:cNvPicPr>
          <p:nvPr/>
        </p:nvPicPr>
        <p:blipFill>
          <a:blip r:embed="rId3"/>
          <a:stretch>
            <a:fillRect/>
          </a:stretch>
        </p:blipFill>
        <p:spPr>
          <a:xfrm>
            <a:off x="7318635" y="5585466"/>
            <a:ext cx="487722" cy="487722"/>
          </a:xfrm>
          <a:prstGeom prst="rect">
            <a:avLst/>
          </a:prstGeom>
        </p:spPr>
      </p:pic>
      <p:pic>
        <p:nvPicPr>
          <p:cNvPr id="55" name="Picture 54"/>
          <p:cNvPicPr>
            <a:picLocks noChangeAspect="1"/>
          </p:cNvPicPr>
          <p:nvPr/>
        </p:nvPicPr>
        <p:blipFill>
          <a:blip r:embed="rId3"/>
          <a:stretch>
            <a:fillRect/>
          </a:stretch>
        </p:blipFill>
        <p:spPr>
          <a:xfrm>
            <a:off x="7334501" y="5008024"/>
            <a:ext cx="487722" cy="487722"/>
          </a:xfrm>
          <a:prstGeom prst="rect">
            <a:avLst/>
          </a:prstGeom>
        </p:spPr>
      </p:pic>
      <p:pic>
        <p:nvPicPr>
          <p:cNvPr id="56" name="Picture 55"/>
          <p:cNvPicPr>
            <a:picLocks noChangeAspect="1"/>
          </p:cNvPicPr>
          <p:nvPr/>
        </p:nvPicPr>
        <p:blipFill>
          <a:blip r:embed="rId3"/>
          <a:stretch>
            <a:fillRect/>
          </a:stretch>
        </p:blipFill>
        <p:spPr>
          <a:xfrm>
            <a:off x="7316247" y="4441951"/>
            <a:ext cx="487722" cy="487722"/>
          </a:xfrm>
          <a:prstGeom prst="rect">
            <a:avLst/>
          </a:prstGeom>
        </p:spPr>
      </p:pic>
      <p:pic>
        <p:nvPicPr>
          <p:cNvPr id="57" name="Picture 56"/>
          <p:cNvPicPr>
            <a:picLocks noChangeAspect="1"/>
          </p:cNvPicPr>
          <p:nvPr/>
        </p:nvPicPr>
        <p:blipFill>
          <a:blip r:embed="rId3"/>
          <a:stretch>
            <a:fillRect/>
          </a:stretch>
        </p:blipFill>
        <p:spPr>
          <a:xfrm>
            <a:off x="8017574" y="5013978"/>
            <a:ext cx="487722" cy="487722"/>
          </a:xfrm>
          <a:prstGeom prst="rect">
            <a:avLst/>
          </a:prstGeom>
        </p:spPr>
      </p:pic>
      <p:pic>
        <p:nvPicPr>
          <p:cNvPr id="58" name="Picture 57"/>
          <p:cNvPicPr>
            <a:picLocks noChangeAspect="1"/>
          </p:cNvPicPr>
          <p:nvPr/>
        </p:nvPicPr>
        <p:blipFill>
          <a:blip r:embed="rId3"/>
          <a:stretch>
            <a:fillRect/>
          </a:stretch>
        </p:blipFill>
        <p:spPr>
          <a:xfrm>
            <a:off x="8008209" y="4433982"/>
            <a:ext cx="487722" cy="487722"/>
          </a:xfrm>
          <a:prstGeom prst="rect">
            <a:avLst/>
          </a:prstGeom>
        </p:spPr>
      </p:pic>
      <p:pic>
        <p:nvPicPr>
          <p:cNvPr id="59" name="Picture 58"/>
          <p:cNvPicPr>
            <a:picLocks noChangeAspect="1"/>
          </p:cNvPicPr>
          <p:nvPr/>
        </p:nvPicPr>
        <p:blipFill>
          <a:blip r:embed="rId3"/>
          <a:stretch>
            <a:fillRect/>
          </a:stretch>
        </p:blipFill>
        <p:spPr>
          <a:xfrm>
            <a:off x="8008209" y="5573273"/>
            <a:ext cx="487722" cy="487722"/>
          </a:xfrm>
          <a:prstGeom prst="rect">
            <a:avLst/>
          </a:prstGeom>
        </p:spPr>
      </p:pic>
      <p:pic>
        <p:nvPicPr>
          <p:cNvPr id="60" name="Picture 59"/>
          <p:cNvPicPr>
            <a:picLocks noChangeAspect="1"/>
          </p:cNvPicPr>
          <p:nvPr/>
        </p:nvPicPr>
        <p:blipFill>
          <a:blip r:embed="rId6"/>
          <a:stretch>
            <a:fillRect/>
          </a:stretch>
        </p:blipFill>
        <p:spPr>
          <a:xfrm>
            <a:off x="7811566" y="4697598"/>
            <a:ext cx="243861" cy="24386"/>
          </a:xfrm>
          <a:prstGeom prst="rect">
            <a:avLst/>
          </a:prstGeom>
        </p:spPr>
      </p:pic>
      <p:pic>
        <p:nvPicPr>
          <p:cNvPr id="61" name="Picture 60"/>
          <p:cNvPicPr>
            <a:picLocks noChangeAspect="1"/>
          </p:cNvPicPr>
          <p:nvPr/>
        </p:nvPicPr>
        <p:blipFill>
          <a:blip r:embed="rId6"/>
          <a:stretch>
            <a:fillRect/>
          </a:stretch>
        </p:blipFill>
        <p:spPr>
          <a:xfrm>
            <a:off x="7784605" y="5245173"/>
            <a:ext cx="243861" cy="24386"/>
          </a:xfrm>
          <a:prstGeom prst="rect">
            <a:avLst/>
          </a:prstGeom>
        </p:spPr>
      </p:pic>
      <p:pic>
        <p:nvPicPr>
          <p:cNvPr id="62" name="Picture 61"/>
          <p:cNvPicPr>
            <a:picLocks noChangeAspect="1"/>
          </p:cNvPicPr>
          <p:nvPr/>
        </p:nvPicPr>
        <p:blipFill>
          <a:blip r:embed="rId6"/>
          <a:stretch>
            <a:fillRect/>
          </a:stretch>
        </p:blipFill>
        <p:spPr>
          <a:xfrm>
            <a:off x="7773713" y="5817134"/>
            <a:ext cx="243861" cy="24386"/>
          </a:xfrm>
          <a:prstGeom prst="rect">
            <a:avLst/>
          </a:prstGeom>
        </p:spPr>
      </p:pic>
      <p:pic>
        <p:nvPicPr>
          <p:cNvPr id="63" name="Picture 62"/>
          <p:cNvPicPr>
            <a:picLocks noChangeAspect="1"/>
          </p:cNvPicPr>
          <p:nvPr/>
        </p:nvPicPr>
        <p:blipFill>
          <a:blip r:embed="rId6"/>
          <a:stretch>
            <a:fillRect/>
          </a:stretch>
        </p:blipFill>
        <p:spPr>
          <a:xfrm>
            <a:off x="7802859" y="5257366"/>
            <a:ext cx="243861" cy="24386"/>
          </a:xfrm>
          <a:prstGeom prst="rect">
            <a:avLst/>
          </a:prstGeom>
        </p:spPr>
      </p:pic>
      <p:pic>
        <p:nvPicPr>
          <p:cNvPr id="64" name="Picture 63"/>
          <p:cNvPicPr>
            <a:picLocks noChangeAspect="1"/>
          </p:cNvPicPr>
          <p:nvPr/>
        </p:nvPicPr>
        <p:blipFill>
          <a:blip r:embed="rId6"/>
          <a:stretch>
            <a:fillRect/>
          </a:stretch>
        </p:blipFill>
        <p:spPr>
          <a:xfrm>
            <a:off x="7773713" y="4709791"/>
            <a:ext cx="243861" cy="24386"/>
          </a:xfrm>
          <a:prstGeom prst="rect">
            <a:avLst/>
          </a:prstGeom>
        </p:spPr>
      </p:pic>
      <p:pic>
        <p:nvPicPr>
          <p:cNvPr id="65" name="Picture 64"/>
          <p:cNvPicPr>
            <a:picLocks noChangeAspect="1"/>
          </p:cNvPicPr>
          <p:nvPr/>
        </p:nvPicPr>
        <p:blipFill>
          <a:blip r:embed="rId6"/>
          <a:stretch>
            <a:fillRect/>
          </a:stretch>
        </p:blipFill>
        <p:spPr>
          <a:xfrm>
            <a:off x="8495931" y="3533103"/>
            <a:ext cx="243861" cy="24386"/>
          </a:xfrm>
          <a:prstGeom prst="rect">
            <a:avLst/>
          </a:prstGeom>
        </p:spPr>
      </p:pic>
      <p:pic>
        <p:nvPicPr>
          <p:cNvPr id="66" name="Picture 65"/>
          <p:cNvPicPr>
            <a:picLocks noChangeAspect="1"/>
          </p:cNvPicPr>
          <p:nvPr/>
        </p:nvPicPr>
        <p:blipFill>
          <a:blip r:embed="rId6"/>
          <a:stretch>
            <a:fillRect/>
          </a:stretch>
        </p:blipFill>
        <p:spPr>
          <a:xfrm>
            <a:off x="8505296" y="4101192"/>
            <a:ext cx="243861" cy="24386"/>
          </a:xfrm>
          <a:prstGeom prst="rect">
            <a:avLst/>
          </a:prstGeom>
        </p:spPr>
      </p:pic>
      <p:pic>
        <p:nvPicPr>
          <p:cNvPr id="67" name="Picture 66"/>
          <p:cNvPicPr>
            <a:picLocks noChangeAspect="1"/>
          </p:cNvPicPr>
          <p:nvPr/>
        </p:nvPicPr>
        <p:blipFill>
          <a:blip r:embed="rId6"/>
          <a:stretch>
            <a:fillRect/>
          </a:stretch>
        </p:blipFill>
        <p:spPr>
          <a:xfrm>
            <a:off x="8495930" y="4694468"/>
            <a:ext cx="243861" cy="24386"/>
          </a:xfrm>
          <a:prstGeom prst="rect">
            <a:avLst/>
          </a:prstGeom>
        </p:spPr>
      </p:pic>
      <p:pic>
        <p:nvPicPr>
          <p:cNvPr id="68" name="Picture 67"/>
          <p:cNvPicPr>
            <a:picLocks noChangeAspect="1"/>
          </p:cNvPicPr>
          <p:nvPr/>
        </p:nvPicPr>
        <p:blipFill>
          <a:blip r:embed="rId6"/>
          <a:stretch>
            <a:fillRect/>
          </a:stretch>
        </p:blipFill>
        <p:spPr>
          <a:xfrm>
            <a:off x="8507272" y="5273530"/>
            <a:ext cx="243861" cy="24386"/>
          </a:xfrm>
          <a:prstGeom prst="rect">
            <a:avLst/>
          </a:prstGeom>
        </p:spPr>
      </p:pic>
      <p:pic>
        <p:nvPicPr>
          <p:cNvPr id="69" name="Picture 68"/>
          <p:cNvPicPr>
            <a:picLocks noChangeAspect="1"/>
          </p:cNvPicPr>
          <p:nvPr/>
        </p:nvPicPr>
        <p:blipFill>
          <a:blip r:embed="rId6"/>
          <a:stretch>
            <a:fillRect/>
          </a:stretch>
        </p:blipFill>
        <p:spPr>
          <a:xfrm>
            <a:off x="8492304" y="5845713"/>
            <a:ext cx="243861" cy="24386"/>
          </a:xfrm>
          <a:prstGeom prst="rect">
            <a:avLst/>
          </a:prstGeom>
        </p:spPr>
      </p:pic>
      <p:sp>
        <p:nvSpPr>
          <p:cNvPr id="70" name="Text Box 32"/>
          <p:cNvSpPr txBox="1">
            <a:spLocks noChangeArrowheads="1"/>
          </p:cNvSpPr>
          <p:nvPr/>
        </p:nvSpPr>
        <p:spPr bwMode="auto">
          <a:xfrm>
            <a:off x="8649724" y="3256797"/>
            <a:ext cx="533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3200" b="1" dirty="0"/>
              <a:t>P</a:t>
            </a:r>
          </a:p>
        </p:txBody>
      </p:sp>
      <p:sp>
        <p:nvSpPr>
          <p:cNvPr id="71" name="Text Box 32"/>
          <p:cNvSpPr txBox="1">
            <a:spLocks noChangeArrowheads="1"/>
          </p:cNvSpPr>
          <p:nvPr/>
        </p:nvSpPr>
        <p:spPr bwMode="auto">
          <a:xfrm>
            <a:off x="8627226" y="3830972"/>
            <a:ext cx="533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rPr>
              <a:t>P</a:t>
            </a:r>
          </a:p>
        </p:txBody>
      </p:sp>
      <p:pic>
        <p:nvPicPr>
          <p:cNvPr id="72" name="Picture 71"/>
          <p:cNvPicPr>
            <a:picLocks noChangeAspect="1"/>
          </p:cNvPicPr>
          <p:nvPr/>
        </p:nvPicPr>
        <p:blipFill>
          <a:blip r:embed="rId7"/>
          <a:stretch>
            <a:fillRect/>
          </a:stretch>
        </p:blipFill>
        <p:spPr>
          <a:xfrm>
            <a:off x="8475040" y="4316783"/>
            <a:ext cx="743776" cy="859611"/>
          </a:xfrm>
          <a:prstGeom prst="rect">
            <a:avLst/>
          </a:prstGeom>
        </p:spPr>
      </p:pic>
      <p:sp>
        <p:nvSpPr>
          <p:cNvPr id="73" name="Text Box 32"/>
          <p:cNvSpPr txBox="1">
            <a:spLocks noChangeArrowheads="1"/>
          </p:cNvSpPr>
          <p:nvPr/>
        </p:nvSpPr>
        <p:spPr bwMode="auto">
          <a:xfrm>
            <a:off x="8637346" y="4962166"/>
            <a:ext cx="533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rPr>
              <a:t>P</a:t>
            </a:r>
          </a:p>
        </p:txBody>
      </p:sp>
      <p:sp>
        <p:nvSpPr>
          <p:cNvPr id="74" name="Text Box 32"/>
          <p:cNvSpPr txBox="1">
            <a:spLocks noChangeArrowheads="1"/>
          </p:cNvSpPr>
          <p:nvPr/>
        </p:nvSpPr>
        <p:spPr bwMode="auto">
          <a:xfrm>
            <a:off x="8653396" y="5542512"/>
            <a:ext cx="533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rPr>
              <a:t>P</a:t>
            </a:r>
          </a:p>
        </p:txBody>
      </p:sp>
      <p:sp>
        <p:nvSpPr>
          <p:cNvPr id="75" name="WordArt 47"/>
          <p:cNvSpPr>
            <a:spLocks noChangeArrowheads="1" noChangeShapeType="1" noTextEdit="1"/>
          </p:cNvSpPr>
          <p:nvPr/>
        </p:nvSpPr>
        <p:spPr bwMode="auto">
          <a:xfrm>
            <a:off x="1931814" y="247610"/>
            <a:ext cx="1419225" cy="708025"/>
          </a:xfrm>
          <a:prstGeom prst="rect">
            <a:avLst/>
          </a:prstGeom>
        </p:spPr>
        <p:txBody>
          <a:bodyPr wrap="none" fromWordArt="1">
            <a:prstTxWarp prst="textSlantUp">
              <a:avLst>
                <a:gd name="adj" fmla="val 55556"/>
              </a:avLst>
            </a:prstTxWarp>
          </a:bodyPr>
          <a:lstStyle/>
          <a:p>
            <a:pPr algn="ctr" fontAlgn="base">
              <a:spcBef>
                <a:spcPct val="0"/>
              </a:spcBef>
              <a:spcAft>
                <a:spcPct val="0"/>
              </a:spcAft>
            </a:pPr>
            <a:r>
              <a:rPr lang="en-US" kern="10" dirty="0">
                <a:ln w="9525">
                  <a:solidFill>
                    <a:srgbClr val="000000"/>
                  </a:solidFill>
                  <a:round/>
                  <a:headEnd/>
                  <a:tailEnd/>
                </a:ln>
                <a:solidFill>
                  <a:srgbClr val="000000"/>
                </a:solidFill>
                <a:latin typeface="Arial Black" panose="020B0A04020102020204" pitchFamily="34" charset="0"/>
              </a:rPr>
              <a:t>18 C atoms</a:t>
            </a:r>
          </a:p>
        </p:txBody>
      </p:sp>
      <p:sp>
        <p:nvSpPr>
          <p:cNvPr id="76" name="WordArt 48"/>
          <p:cNvSpPr>
            <a:spLocks noChangeArrowheads="1" noChangeShapeType="1" noTextEdit="1"/>
          </p:cNvSpPr>
          <p:nvPr/>
        </p:nvSpPr>
        <p:spPr bwMode="auto">
          <a:xfrm>
            <a:off x="4604271" y="187662"/>
            <a:ext cx="1419225" cy="708025"/>
          </a:xfrm>
          <a:prstGeom prst="rect">
            <a:avLst/>
          </a:prstGeom>
        </p:spPr>
        <p:txBody>
          <a:bodyPr wrap="none" fromWordArt="1">
            <a:prstTxWarp prst="textSlantUp">
              <a:avLst>
                <a:gd name="adj" fmla="val 55556"/>
              </a:avLst>
            </a:prstTxWarp>
          </a:bodyPr>
          <a:lstStyle/>
          <a:p>
            <a:pPr algn="ctr" fontAlgn="base">
              <a:spcBef>
                <a:spcPct val="0"/>
              </a:spcBef>
              <a:spcAft>
                <a:spcPct val="0"/>
              </a:spcAft>
            </a:pPr>
            <a:r>
              <a:rPr lang="en-US" kern="10" dirty="0">
                <a:ln w="9525">
                  <a:solidFill>
                    <a:srgbClr val="000000"/>
                  </a:solidFill>
                  <a:round/>
                  <a:headEnd/>
                  <a:tailEnd/>
                </a:ln>
                <a:solidFill>
                  <a:srgbClr val="000000"/>
                </a:solidFill>
                <a:latin typeface="Arial Black" panose="020B0A04020102020204" pitchFamily="34" charset="0"/>
              </a:rPr>
              <a:t>18 C atoms</a:t>
            </a:r>
          </a:p>
        </p:txBody>
      </p:sp>
    </p:spTree>
    <p:extLst>
      <p:ext uri="{BB962C8B-B14F-4D97-AF65-F5344CB8AC3E}">
        <p14:creationId xmlns:p14="http://schemas.microsoft.com/office/powerpoint/2010/main" val="34555064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gradFill>
          <a:gsLst>
            <a:gs pos="0">
              <a:srgbClr val="01023B">
                <a:alpha val="70000"/>
              </a:srgbClr>
            </a:gs>
            <a:gs pos="100000">
              <a:srgbClr val="E99757">
                <a:lumMod val="97000"/>
                <a:lumOff val="3000"/>
                <a:alpha val="70000"/>
              </a:srgbClr>
            </a:gs>
            <a:gs pos="50000">
              <a:srgbClr val="A53F52">
                <a:alpha val="70000"/>
              </a:srgbClr>
            </a:gs>
          </a:gsLst>
          <a:lin ang="16200000" scaled="1"/>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C2E478F-E849-4A8C-AF1F-CBCC78A7CBFA}" type="slidenum">
              <a:rPr lang="en-US" smtClean="0"/>
              <a:t>67</a:t>
            </a:fld>
            <a:endParaRPr lang="en-US" dirty="0"/>
          </a:p>
        </p:txBody>
      </p:sp>
      <p:pic>
        <p:nvPicPr>
          <p:cNvPr id="3" name="Picture 2"/>
          <p:cNvPicPr>
            <a:picLocks noChangeAspect="1"/>
          </p:cNvPicPr>
          <p:nvPr/>
        </p:nvPicPr>
        <p:blipFill>
          <a:blip r:embed="rId2"/>
          <a:stretch>
            <a:fillRect/>
          </a:stretch>
        </p:blipFill>
        <p:spPr>
          <a:xfrm>
            <a:off x="196947" y="182880"/>
            <a:ext cx="11796269" cy="645707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6999401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gradFill>
          <a:gsLst>
            <a:gs pos="0">
              <a:srgbClr val="01023B">
                <a:alpha val="70000"/>
              </a:srgbClr>
            </a:gs>
            <a:gs pos="100000">
              <a:srgbClr val="E99757">
                <a:lumMod val="97000"/>
                <a:lumOff val="3000"/>
                <a:alpha val="70000"/>
              </a:srgbClr>
            </a:gs>
            <a:gs pos="50000">
              <a:srgbClr val="A53F52">
                <a:alpha val="70000"/>
              </a:srgbClr>
            </a:gs>
          </a:gsLst>
          <a:lin ang="16200000" scaled="1"/>
        </a:gradFill>
        <a:effectLst/>
      </p:bgPr>
    </p:bg>
    <p:spTree>
      <p:nvGrpSpPr>
        <p:cNvPr id="1" name=""/>
        <p:cNvGrpSpPr/>
        <p:nvPr/>
      </p:nvGrpSpPr>
      <p:grpSpPr>
        <a:xfrm>
          <a:off x="0" y="0"/>
          <a:ext cx="0" cy="0"/>
          <a:chOff x="0" y="0"/>
          <a:chExt cx="0" cy="0"/>
        </a:xfrm>
      </p:grpSpPr>
      <p:sp>
        <p:nvSpPr>
          <p:cNvPr id="11" name="Rectangle 13">
            <a:extLst>
              <a:ext uri="{FF2B5EF4-FFF2-40B4-BE49-F238E27FC236}">
                <a16:creationId xmlns:a16="http://schemas.microsoft.com/office/drawing/2014/main" id="{D59D4F5E-0D68-46FB-B499-329ED58DA289}"/>
              </a:ext>
              <a:ext uri="{C183D7F6-B498-43B3-948B-1728B52AA6E4}">
                <adec:decorative xmlns:adec="http://schemas.microsoft.com/office/drawing/2017/decorative" val="1"/>
              </a:ext>
            </a:extLst>
          </p:cNvPr>
          <p:cNvSpPr/>
          <p:nvPr/>
        </p:nvSpPr>
        <p:spPr>
          <a:xfrm>
            <a:off x="288144" y="-13504"/>
            <a:ext cx="5416550" cy="6846932"/>
          </a:xfrm>
          <a:prstGeom prst="rect">
            <a:avLst/>
          </a:prstGeom>
          <a:gradFill flip="none" rotWithShape="1">
            <a:gsLst>
              <a:gs pos="0">
                <a:srgbClr val="01023B">
                  <a:alpha val="50000"/>
                </a:srgbClr>
              </a:gs>
              <a:gs pos="100000">
                <a:srgbClr val="E99757">
                  <a:alpha val="50000"/>
                </a:srgbClr>
              </a:gs>
              <a:gs pos="50000">
                <a:srgbClr val="A53F52">
                  <a:alpha val="5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a:extLst>
              <a:ext uri="{FF2B5EF4-FFF2-40B4-BE49-F238E27FC236}">
                <a16:creationId xmlns:a16="http://schemas.microsoft.com/office/drawing/2014/main" id="{A3F530F9-BDB1-49E4-9EFF-B9535CF653A7}"/>
              </a:ext>
            </a:extLst>
          </p:cNvPr>
          <p:cNvSpPr>
            <a:spLocks noGrp="1"/>
          </p:cNvSpPr>
          <p:nvPr>
            <p:ph type="title"/>
          </p:nvPr>
        </p:nvSpPr>
        <p:spPr>
          <a:xfrm>
            <a:off x="5767754" y="845124"/>
            <a:ext cx="6043246" cy="573989"/>
          </a:xfrm>
        </p:spPr>
        <p:txBody>
          <a:bodyPr>
            <a:normAutofit fontScale="90000"/>
          </a:bodyPr>
          <a:lstStyle/>
          <a:p>
            <a:pPr algn="l"/>
            <a:r>
              <a:rPr lang="en-US" b="1" dirty="0">
                <a:solidFill>
                  <a:schemeClr val="bg1"/>
                </a:solidFill>
              </a:rPr>
              <a:t>Fate of G3P</a:t>
            </a:r>
          </a:p>
        </p:txBody>
      </p:sp>
      <p:sp>
        <p:nvSpPr>
          <p:cNvPr id="9" name="Content Placeholder 8">
            <a:extLst>
              <a:ext uri="{FF2B5EF4-FFF2-40B4-BE49-F238E27FC236}">
                <a16:creationId xmlns:a16="http://schemas.microsoft.com/office/drawing/2014/main" id="{256319DF-036A-473B-95D3-C5F6FF849FD4}"/>
              </a:ext>
            </a:extLst>
          </p:cNvPr>
          <p:cNvSpPr>
            <a:spLocks noGrp="1"/>
          </p:cNvSpPr>
          <p:nvPr>
            <p:ph idx="1"/>
          </p:nvPr>
        </p:nvSpPr>
        <p:spPr>
          <a:xfrm>
            <a:off x="5767754" y="1842868"/>
            <a:ext cx="6043246" cy="4419036"/>
          </a:xfrm>
        </p:spPr>
        <p:txBody>
          <a:bodyPr>
            <a:noAutofit/>
          </a:bodyPr>
          <a:lstStyle/>
          <a:p>
            <a:pPr>
              <a:buFont typeface="Wingdings" panose="05000000000000000000" pitchFamily="2" charset="2"/>
              <a:buChar char="§"/>
            </a:pPr>
            <a:r>
              <a:rPr lang="en-CA" sz="2000" dirty="0">
                <a:solidFill>
                  <a:schemeClr val="bg1"/>
                </a:solidFill>
              </a:rPr>
              <a:t>Remember the equation for photosynthesis? You have always seen glucose as one of the products. In fact, glucose could be one of the products from the Calvin cycle as well as starch or sucrose. </a:t>
            </a:r>
          </a:p>
          <a:p>
            <a:pPr>
              <a:buFont typeface="Wingdings" panose="05000000000000000000" pitchFamily="2" charset="2"/>
              <a:buChar char="§"/>
            </a:pPr>
            <a:r>
              <a:rPr lang="en-CA" sz="2000" dirty="0">
                <a:solidFill>
                  <a:schemeClr val="bg1"/>
                </a:solidFill>
              </a:rPr>
              <a:t>If there is an excess amount of glucose in the plant, then the glucose will be stored as starch for use when glucose levels drop. </a:t>
            </a:r>
          </a:p>
        </p:txBody>
      </p:sp>
      <p:sp>
        <p:nvSpPr>
          <p:cNvPr id="71" name="Slide Number Placeholder 70">
            <a:extLst>
              <a:ext uri="{FF2B5EF4-FFF2-40B4-BE49-F238E27FC236}">
                <a16:creationId xmlns:a16="http://schemas.microsoft.com/office/drawing/2014/main" id="{D222F862-D4C8-42C6-BB64-662A73425911}"/>
              </a:ext>
            </a:extLst>
          </p:cNvPr>
          <p:cNvSpPr>
            <a:spLocks noGrp="1"/>
          </p:cNvSpPr>
          <p:nvPr>
            <p:ph type="sldNum" sz="quarter" idx="4"/>
          </p:nvPr>
        </p:nvSpPr>
        <p:spPr/>
        <p:txBody>
          <a:bodyPr/>
          <a:lstStyle/>
          <a:p>
            <a:fld id="{8C2E478F-E849-4A8C-AF1F-CBCC78A7CBFA}" type="slidenum">
              <a:rPr lang="en-US" smtClean="0"/>
              <a:t>68</a:t>
            </a:fld>
            <a:endParaRPr lang="en-US" dirty="0"/>
          </a:p>
        </p:txBody>
      </p:sp>
      <p:cxnSp>
        <p:nvCxnSpPr>
          <p:cNvPr id="7" name="Straight Connector 6"/>
          <p:cNvCxnSpPr/>
          <p:nvPr/>
        </p:nvCxnSpPr>
        <p:spPr>
          <a:xfrm>
            <a:off x="6035040" y="1419113"/>
            <a:ext cx="1828800" cy="0"/>
          </a:xfrm>
          <a:prstGeom prst="line">
            <a:avLst/>
          </a:prstGeom>
          <a:ln>
            <a:solidFill>
              <a:srgbClr val="2C2153"/>
            </a:solidFill>
          </a:ln>
          <a:effectLst>
            <a:reflection stA="80000" endPos="70000" dist="50800" dir="5400000" sy="-100000" algn="bl" rotWithShape="0"/>
          </a:effectLst>
          <a:scene3d>
            <a:camera prst="orthographicFront"/>
            <a:lightRig rig="sunset" dir="t"/>
          </a:scene3d>
          <a:sp3d extrusionH="6350" contourW="19050">
            <a:bevelB w="6350"/>
            <a:extrusionClr>
              <a:srgbClr val="FFC000"/>
            </a:extrusionClr>
            <a:contourClr>
              <a:srgbClr val="FFC000"/>
            </a:contourClr>
          </a:sp3d>
        </p:spPr>
        <p:style>
          <a:lnRef idx="3">
            <a:schemeClr val="accent2"/>
          </a:lnRef>
          <a:fillRef idx="0">
            <a:schemeClr val="accent2"/>
          </a:fillRef>
          <a:effectRef idx="2">
            <a:schemeClr val="accent2"/>
          </a:effectRef>
          <a:fontRef idx="minor">
            <a:schemeClr val="tx1"/>
          </a:fontRef>
        </p:style>
      </p:cxnSp>
      <p:pic>
        <p:nvPicPr>
          <p:cNvPr id="3" name="Picture Placeholder 2"/>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l="-1644" t="406" r="-541" b="2872"/>
          <a:stretch/>
        </p:blipFill>
        <p:spPr>
          <a:xfrm>
            <a:off x="225083" y="1525126"/>
            <a:ext cx="5416550" cy="473677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9132907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gradFill>
          <a:gsLst>
            <a:gs pos="0">
              <a:srgbClr val="01023B">
                <a:alpha val="70000"/>
              </a:srgbClr>
            </a:gs>
            <a:gs pos="100000">
              <a:srgbClr val="E99757">
                <a:lumMod val="97000"/>
                <a:lumOff val="3000"/>
                <a:alpha val="70000"/>
              </a:srgbClr>
            </a:gs>
            <a:gs pos="50000">
              <a:srgbClr val="A53F52">
                <a:alpha val="70000"/>
              </a:srgbClr>
            </a:gs>
          </a:gsLst>
          <a:lin ang="16200000" scaled="1"/>
        </a:gradFill>
        <a:effectLst/>
      </p:bgPr>
    </p:bg>
    <p:spTree>
      <p:nvGrpSpPr>
        <p:cNvPr id="1" name=""/>
        <p:cNvGrpSpPr/>
        <p:nvPr/>
      </p:nvGrpSpPr>
      <p:grpSpPr>
        <a:xfrm>
          <a:off x="0" y="0"/>
          <a:ext cx="0" cy="0"/>
          <a:chOff x="0" y="0"/>
          <a:chExt cx="0" cy="0"/>
        </a:xfrm>
      </p:grpSpPr>
      <p:sp>
        <p:nvSpPr>
          <p:cNvPr id="11" name="Rectangle 13">
            <a:extLst>
              <a:ext uri="{FF2B5EF4-FFF2-40B4-BE49-F238E27FC236}">
                <a16:creationId xmlns:a16="http://schemas.microsoft.com/office/drawing/2014/main" id="{D59D4F5E-0D68-46FB-B499-329ED58DA289}"/>
              </a:ext>
              <a:ext uri="{C183D7F6-B498-43B3-948B-1728B52AA6E4}">
                <adec:decorative xmlns:adec="http://schemas.microsoft.com/office/drawing/2017/decorative" val="1"/>
              </a:ext>
            </a:extLst>
          </p:cNvPr>
          <p:cNvSpPr/>
          <p:nvPr/>
        </p:nvSpPr>
        <p:spPr>
          <a:xfrm>
            <a:off x="126609" y="-13504"/>
            <a:ext cx="5416550" cy="6846932"/>
          </a:xfrm>
          <a:prstGeom prst="rect">
            <a:avLst/>
          </a:prstGeom>
          <a:gradFill flip="none" rotWithShape="1">
            <a:gsLst>
              <a:gs pos="0">
                <a:srgbClr val="01023B">
                  <a:alpha val="50000"/>
                </a:srgbClr>
              </a:gs>
              <a:gs pos="100000">
                <a:srgbClr val="E99757">
                  <a:alpha val="50000"/>
                </a:srgbClr>
              </a:gs>
              <a:gs pos="50000">
                <a:srgbClr val="A53F52">
                  <a:alpha val="5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8">
            <a:extLst>
              <a:ext uri="{FF2B5EF4-FFF2-40B4-BE49-F238E27FC236}">
                <a16:creationId xmlns:a16="http://schemas.microsoft.com/office/drawing/2014/main" id="{256319DF-036A-473B-95D3-C5F6FF849FD4}"/>
              </a:ext>
            </a:extLst>
          </p:cNvPr>
          <p:cNvSpPr>
            <a:spLocks noGrp="1"/>
          </p:cNvSpPr>
          <p:nvPr>
            <p:ph idx="1"/>
          </p:nvPr>
        </p:nvSpPr>
        <p:spPr>
          <a:xfrm>
            <a:off x="5767754" y="1842868"/>
            <a:ext cx="6043246" cy="4419036"/>
          </a:xfrm>
        </p:spPr>
        <p:txBody>
          <a:bodyPr>
            <a:noAutofit/>
          </a:bodyPr>
          <a:lstStyle/>
          <a:p>
            <a:pPr>
              <a:buFont typeface="Wingdings" panose="05000000000000000000" pitchFamily="2" charset="2"/>
              <a:buChar char="§"/>
            </a:pPr>
            <a:r>
              <a:rPr lang="en-CA" sz="2000" dirty="0">
                <a:solidFill>
                  <a:schemeClr val="bg1"/>
                </a:solidFill>
              </a:rPr>
              <a:t>If the glucose needs to be transported throughout the plant, it will first be converted to sucrose for travel in the phloem cells. </a:t>
            </a:r>
          </a:p>
          <a:p>
            <a:pPr>
              <a:buFont typeface="Wingdings" panose="05000000000000000000" pitchFamily="2" charset="2"/>
              <a:buChar char="§"/>
            </a:pPr>
            <a:r>
              <a:rPr lang="en-CA" sz="2000" dirty="0">
                <a:solidFill>
                  <a:schemeClr val="bg1"/>
                </a:solidFill>
              </a:rPr>
              <a:t>Once sucrose reaches its destination, it can be converted into glucose, fructose, amino acids, lipids, or cellulose. </a:t>
            </a:r>
          </a:p>
        </p:txBody>
      </p:sp>
      <p:sp>
        <p:nvSpPr>
          <p:cNvPr id="71" name="Slide Number Placeholder 70">
            <a:extLst>
              <a:ext uri="{FF2B5EF4-FFF2-40B4-BE49-F238E27FC236}">
                <a16:creationId xmlns:a16="http://schemas.microsoft.com/office/drawing/2014/main" id="{D222F862-D4C8-42C6-BB64-662A73425911}"/>
              </a:ext>
            </a:extLst>
          </p:cNvPr>
          <p:cNvSpPr>
            <a:spLocks noGrp="1"/>
          </p:cNvSpPr>
          <p:nvPr>
            <p:ph type="sldNum" sz="quarter" idx="4"/>
          </p:nvPr>
        </p:nvSpPr>
        <p:spPr/>
        <p:txBody>
          <a:bodyPr/>
          <a:lstStyle/>
          <a:p>
            <a:fld id="{8C2E478F-E849-4A8C-AF1F-CBCC78A7CBFA}" type="slidenum">
              <a:rPr lang="en-US" smtClean="0"/>
              <a:t>69</a:t>
            </a:fld>
            <a:endParaRPr lang="en-US" dirty="0"/>
          </a:p>
        </p:txBody>
      </p:sp>
      <p:cxnSp>
        <p:nvCxnSpPr>
          <p:cNvPr id="7" name="Straight Connector 6"/>
          <p:cNvCxnSpPr/>
          <p:nvPr/>
        </p:nvCxnSpPr>
        <p:spPr>
          <a:xfrm>
            <a:off x="6035040" y="1419113"/>
            <a:ext cx="1828800" cy="0"/>
          </a:xfrm>
          <a:prstGeom prst="line">
            <a:avLst/>
          </a:prstGeom>
          <a:ln>
            <a:solidFill>
              <a:srgbClr val="2C2153"/>
            </a:solidFill>
          </a:ln>
          <a:effectLst>
            <a:reflection stA="80000" endPos="70000" dist="50800" dir="5400000" sy="-100000" algn="bl" rotWithShape="0"/>
          </a:effectLst>
          <a:scene3d>
            <a:camera prst="orthographicFront"/>
            <a:lightRig rig="sunset" dir="t"/>
          </a:scene3d>
          <a:sp3d extrusionH="6350" contourW="19050">
            <a:bevelB w="6350"/>
            <a:extrusionClr>
              <a:srgbClr val="FFC000"/>
            </a:extrusionClr>
            <a:contourClr>
              <a:srgbClr val="FFC000"/>
            </a:contourClr>
          </a:sp3d>
        </p:spPr>
        <p:style>
          <a:lnRef idx="3">
            <a:schemeClr val="accent2"/>
          </a:lnRef>
          <a:fillRef idx="0">
            <a:schemeClr val="accent2"/>
          </a:fillRef>
          <a:effectRef idx="2">
            <a:schemeClr val="accent2"/>
          </a:effectRef>
          <a:fontRef idx="minor">
            <a:schemeClr val="tx1"/>
          </a:fontRef>
        </p:style>
      </p:cxnSp>
      <p:pic>
        <p:nvPicPr>
          <p:cNvPr id="3" name="Picture Placeholder 2"/>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l="1202" t="206" r="6241" b="-206"/>
          <a:stretch/>
        </p:blipFill>
        <p:spPr>
          <a:xfrm>
            <a:off x="126609" y="1419113"/>
            <a:ext cx="5416550" cy="463830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7626829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solidFill>
                  <a:srgbClr val="0070C0"/>
                </a:solidFill>
              </a:rPr>
              <a:t>Chloroplast structure </a:t>
            </a:r>
          </a:p>
        </p:txBody>
      </p:sp>
      <p:pic>
        <p:nvPicPr>
          <p:cNvPr id="26625" name="Picture 1"/>
          <p:cNvPicPr>
            <a:picLocks noGrp="1" noChangeAspect="1" noChangeArrowheads="1"/>
          </p:cNvPicPr>
          <p:nvPr>
            <p:ph idx="1"/>
          </p:nvPr>
        </p:nvPicPr>
        <p:blipFill>
          <a:blip r:embed="rId2" cstate="print"/>
          <a:srcRect/>
          <a:stretch>
            <a:fillRect/>
          </a:stretch>
        </p:blipFill>
        <p:spPr bwMode="auto">
          <a:xfrm>
            <a:off x="2214563" y="1943895"/>
            <a:ext cx="7762875" cy="4371975"/>
          </a:xfrm>
          <a:prstGeom prst="rect">
            <a:avLst/>
          </a:prstGeom>
          <a:noFill/>
          <a:ln w="9525">
            <a:noFill/>
            <a:miter lim="800000"/>
            <a:headEnd/>
            <a:tailEnd/>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gradFill>
          <a:gsLst>
            <a:gs pos="0">
              <a:srgbClr val="01023B">
                <a:alpha val="70000"/>
              </a:srgbClr>
            </a:gs>
            <a:gs pos="100000">
              <a:srgbClr val="E99757">
                <a:lumMod val="97000"/>
                <a:lumOff val="3000"/>
                <a:alpha val="70000"/>
              </a:srgbClr>
            </a:gs>
            <a:gs pos="50000">
              <a:srgbClr val="A53F52">
                <a:alpha val="70000"/>
              </a:srgbClr>
            </a:gs>
          </a:gsLst>
          <a:lin ang="16200000" scaled="1"/>
        </a:gradFill>
        <a:effectLst/>
      </p:bgPr>
    </p:bg>
    <p:spTree>
      <p:nvGrpSpPr>
        <p:cNvPr id="1" name=""/>
        <p:cNvGrpSpPr/>
        <p:nvPr/>
      </p:nvGrpSpPr>
      <p:grpSpPr>
        <a:xfrm>
          <a:off x="0" y="0"/>
          <a:ext cx="0" cy="0"/>
          <a:chOff x="0" y="0"/>
          <a:chExt cx="0" cy="0"/>
        </a:xfrm>
      </p:grpSpPr>
      <p:sp>
        <p:nvSpPr>
          <p:cNvPr id="11" name="Rectangle 13">
            <a:extLst>
              <a:ext uri="{FF2B5EF4-FFF2-40B4-BE49-F238E27FC236}">
                <a16:creationId xmlns:a16="http://schemas.microsoft.com/office/drawing/2014/main" id="{D59D4F5E-0D68-46FB-B499-329ED58DA289}"/>
              </a:ext>
              <a:ext uri="{C183D7F6-B498-43B3-948B-1728B52AA6E4}">
                <adec:decorative xmlns:adec="http://schemas.microsoft.com/office/drawing/2017/decorative" val="1"/>
              </a:ext>
            </a:extLst>
          </p:cNvPr>
          <p:cNvSpPr/>
          <p:nvPr/>
        </p:nvSpPr>
        <p:spPr>
          <a:xfrm>
            <a:off x="0" y="-13504"/>
            <a:ext cx="5416550" cy="6846932"/>
          </a:xfrm>
          <a:prstGeom prst="rect">
            <a:avLst/>
          </a:prstGeom>
          <a:gradFill flip="none" rotWithShape="1">
            <a:gsLst>
              <a:gs pos="0">
                <a:srgbClr val="01023B">
                  <a:alpha val="50000"/>
                </a:srgbClr>
              </a:gs>
              <a:gs pos="100000">
                <a:srgbClr val="E99757">
                  <a:alpha val="50000"/>
                </a:srgbClr>
              </a:gs>
              <a:gs pos="50000">
                <a:srgbClr val="A53F52">
                  <a:alpha val="5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a:extLst>
              <a:ext uri="{FF2B5EF4-FFF2-40B4-BE49-F238E27FC236}">
                <a16:creationId xmlns:a16="http://schemas.microsoft.com/office/drawing/2014/main" id="{A3F530F9-BDB1-49E4-9EFF-B9535CF653A7}"/>
              </a:ext>
            </a:extLst>
          </p:cNvPr>
          <p:cNvSpPr>
            <a:spLocks noGrp="1"/>
          </p:cNvSpPr>
          <p:nvPr>
            <p:ph type="title"/>
          </p:nvPr>
        </p:nvSpPr>
        <p:spPr>
          <a:xfrm>
            <a:off x="5767754" y="1006210"/>
            <a:ext cx="6043246" cy="573989"/>
          </a:xfrm>
        </p:spPr>
        <p:txBody>
          <a:bodyPr>
            <a:normAutofit fontScale="90000"/>
          </a:bodyPr>
          <a:lstStyle/>
          <a:p>
            <a:pPr algn="l"/>
            <a:r>
              <a:rPr lang="en-US" b="1" dirty="0">
                <a:solidFill>
                  <a:schemeClr val="bg1"/>
                </a:solidFill>
              </a:rPr>
              <a:t>regeneration</a:t>
            </a:r>
          </a:p>
        </p:txBody>
      </p:sp>
      <p:sp>
        <p:nvSpPr>
          <p:cNvPr id="9" name="Content Placeholder 8">
            <a:extLst>
              <a:ext uri="{FF2B5EF4-FFF2-40B4-BE49-F238E27FC236}">
                <a16:creationId xmlns:a16="http://schemas.microsoft.com/office/drawing/2014/main" id="{256319DF-036A-473B-95D3-C5F6FF849FD4}"/>
              </a:ext>
            </a:extLst>
          </p:cNvPr>
          <p:cNvSpPr>
            <a:spLocks noGrp="1"/>
          </p:cNvSpPr>
          <p:nvPr>
            <p:ph idx="1"/>
          </p:nvPr>
        </p:nvSpPr>
        <p:spPr>
          <a:xfrm>
            <a:off x="5767754" y="1871003"/>
            <a:ext cx="6043246" cy="3434298"/>
          </a:xfrm>
        </p:spPr>
        <p:txBody>
          <a:bodyPr>
            <a:noAutofit/>
          </a:bodyPr>
          <a:lstStyle/>
          <a:p>
            <a:pPr>
              <a:buFont typeface="Wingdings" panose="05000000000000000000" pitchFamily="2" charset="2"/>
              <a:buChar char="§"/>
            </a:pPr>
            <a:r>
              <a:rPr lang="en-CA" sz="2400" dirty="0">
                <a:solidFill>
                  <a:schemeClr val="bg1"/>
                </a:solidFill>
              </a:rPr>
              <a:t>The other G3P molecules are used to reform RuBP.</a:t>
            </a:r>
          </a:p>
          <a:p>
            <a:pPr>
              <a:buFont typeface="Wingdings" panose="05000000000000000000" pitchFamily="2" charset="2"/>
              <a:buChar char="§"/>
            </a:pPr>
            <a:r>
              <a:rPr lang="en-CA" sz="2400" dirty="0">
                <a:solidFill>
                  <a:schemeClr val="bg1"/>
                </a:solidFill>
              </a:rPr>
              <a:t>ATP is used in this transformation and ADP returns to the thylakoid.</a:t>
            </a:r>
          </a:p>
          <a:p>
            <a:pPr>
              <a:buFont typeface="Wingdings" panose="05000000000000000000" pitchFamily="2" charset="2"/>
              <a:buChar char="§"/>
            </a:pPr>
            <a:r>
              <a:rPr lang="en-CA" sz="2400" dirty="0">
                <a:solidFill>
                  <a:schemeClr val="bg1"/>
                </a:solidFill>
              </a:rPr>
              <a:t>H</a:t>
            </a:r>
            <a:r>
              <a:rPr lang="en-CA" sz="2400" baseline="-25000" dirty="0">
                <a:solidFill>
                  <a:schemeClr val="bg1"/>
                </a:solidFill>
              </a:rPr>
              <a:t>2</a:t>
            </a:r>
            <a:r>
              <a:rPr lang="en-CA" sz="2400" dirty="0">
                <a:solidFill>
                  <a:schemeClr val="bg1"/>
                </a:solidFill>
              </a:rPr>
              <a:t>O is also needed in this reaction.</a:t>
            </a:r>
          </a:p>
          <a:p>
            <a:pPr>
              <a:buFont typeface="Wingdings" panose="05000000000000000000" pitchFamily="2" charset="2"/>
              <a:buChar char="§"/>
            </a:pPr>
            <a:r>
              <a:rPr lang="en-CA" sz="2400" dirty="0">
                <a:solidFill>
                  <a:schemeClr val="bg1"/>
                </a:solidFill>
              </a:rPr>
              <a:t>Six turns of the cycle are needed to produce one glucose molecule.</a:t>
            </a:r>
          </a:p>
        </p:txBody>
      </p:sp>
      <p:sp>
        <p:nvSpPr>
          <p:cNvPr id="71" name="Slide Number Placeholder 70">
            <a:extLst>
              <a:ext uri="{FF2B5EF4-FFF2-40B4-BE49-F238E27FC236}">
                <a16:creationId xmlns:a16="http://schemas.microsoft.com/office/drawing/2014/main" id="{D222F862-D4C8-42C6-BB64-662A73425911}"/>
              </a:ext>
            </a:extLst>
          </p:cNvPr>
          <p:cNvSpPr>
            <a:spLocks noGrp="1"/>
          </p:cNvSpPr>
          <p:nvPr>
            <p:ph type="sldNum" sz="quarter" idx="4"/>
          </p:nvPr>
        </p:nvSpPr>
        <p:spPr/>
        <p:txBody>
          <a:bodyPr/>
          <a:lstStyle/>
          <a:p>
            <a:fld id="{8C2E478F-E849-4A8C-AF1F-CBCC78A7CBFA}" type="slidenum">
              <a:rPr lang="en-US" smtClean="0"/>
              <a:t>70</a:t>
            </a:fld>
            <a:endParaRPr lang="en-US" dirty="0"/>
          </a:p>
        </p:txBody>
      </p:sp>
      <p:cxnSp>
        <p:nvCxnSpPr>
          <p:cNvPr id="7" name="Straight Connector 6"/>
          <p:cNvCxnSpPr/>
          <p:nvPr/>
        </p:nvCxnSpPr>
        <p:spPr>
          <a:xfrm>
            <a:off x="6217919" y="1605748"/>
            <a:ext cx="1828800" cy="0"/>
          </a:xfrm>
          <a:prstGeom prst="line">
            <a:avLst/>
          </a:prstGeom>
          <a:ln>
            <a:solidFill>
              <a:srgbClr val="2C2153"/>
            </a:solidFill>
          </a:ln>
          <a:effectLst>
            <a:reflection stA="80000" endPos="70000" dist="50800" dir="5400000" sy="-100000" algn="bl" rotWithShape="0"/>
          </a:effectLst>
          <a:scene3d>
            <a:camera prst="orthographicFront"/>
            <a:lightRig rig="sunset" dir="t"/>
          </a:scene3d>
          <a:sp3d extrusionH="6350" contourW="19050">
            <a:bevelB w="6350"/>
            <a:extrusionClr>
              <a:srgbClr val="FFC000"/>
            </a:extrusionClr>
            <a:contourClr>
              <a:srgbClr val="FFC000"/>
            </a:contourClr>
          </a:sp3d>
        </p:spPr>
        <p:style>
          <a:lnRef idx="3">
            <a:schemeClr val="accent2"/>
          </a:lnRef>
          <a:fillRef idx="0">
            <a:schemeClr val="accent2"/>
          </a:fillRef>
          <a:effectRef idx="2">
            <a:schemeClr val="accent2"/>
          </a:effectRef>
          <a:fontRef idx="minor">
            <a:schemeClr val="tx1"/>
          </a:fontRef>
        </p:style>
      </p:cxnSp>
      <p:pic>
        <p:nvPicPr>
          <p:cNvPr id="3" name="Picture Placeholder 2"/>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l="10757" t="16399" r="46354" b="-805"/>
          <a:stretch/>
        </p:blipFill>
        <p:spPr>
          <a:xfrm>
            <a:off x="154745" y="1605748"/>
            <a:ext cx="5050301" cy="442728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30284606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gradFill>
          <a:gsLst>
            <a:gs pos="0">
              <a:srgbClr val="01023B">
                <a:alpha val="70000"/>
              </a:srgbClr>
            </a:gs>
            <a:gs pos="100000">
              <a:srgbClr val="E99757">
                <a:lumMod val="97000"/>
                <a:lumOff val="3000"/>
                <a:alpha val="70000"/>
              </a:srgbClr>
            </a:gs>
            <a:gs pos="50000">
              <a:srgbClr val="A53F52">
                <a:alpha val="70000"/>
              </a:srgbClr>
            </a:gs>
          </a:gsLst>
          <a:lin ang="16200000" scaled="1"/>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C2E478F-E849-4A8C-AF1F-CBCC78A7CBFA}" type="slidenum">
              <a:rPr lang="en-US" smtClean="0"/>
              <a:t>71</a:t>
            </a:fld>
            <a:endParaRPr lang="en-US" dirty="0"/>
          </a:p>
        </p:txBody>
      </p:sp>
      <p:sp>
        <p:nvSpPr>
          <p:cNvPr id="3" name="Rectangle 2"/>
          <p:cNvSpPr/>
          <p:nvPr/>
        </p:nvSpPr>
        <p:spPr>
          <a:xfrm>
            <a:off x="1542756" y="1984687"/>
            <a:ext cx="8501269" cy="1163395"/>
          </a:xfrm>
          <a:prstGeom prst="rect">
            <a:avLst/>
          </a:prstGeom>
        </p:spPr>
        <p:txBody>
          <a:bodyPr wrap="square">
            <a:spAutoFit/>
          </a:bodyPr>
          <a:lstStyle/>
          <a:p>
            <a:pPr marL="342900" lvl="0" indent="-342900" fontAlgn="base">
              <a:lnSpc>
                <a:spcPct val="90000"/>
              </a:lnSpc>
              <a:spcBef>
                <a:spcPct val="20000"/>
              </a:spcBef>
              <a:spcAft>
                <a:spcPct val="0"/>
              </a:spcAft>
              <a:buFont typeface="Wingdings" panose="05000000000000000000" pitchFamily="2" charset="2"/>
              <a:buChar char="§"/>
            </a:pPr>
            <a:r>
              <a:rPr lang="en-US" altLang="en-US" sz="2400" kern="0" dirty="0">
                <a:solidFill>
                  <a:schemeClr val="bg1"/>
                </a:solidFill>
                <a:latin typeface="+mj-lt"/>
                <a:cs typeface="Times New Roman" panose="02020603050405020304" pitchFamily="18" charset="0"/>
              </a:rPr>
              <a:t>The 5 molecules of G3P are rearranged through a series of reactions to regenerate RuBP (this uses an additional 3 ATP)</a:t>
            </a:r>
            <a:r>
              <a:rPr lang="en-US" altLang="en-US" sz="2400" kern="0" dirty="0">
                <a:solidFill>
                  <a:schemeClr val="bg1"/>
                </a:solidFill>
                <a:latin typeface="+mj-lt"/>
              </a:rPr>
              <a:t> </a:t>
            </a:r>
          </a:p>
          <a:p>
            <a:pPr marL="742950" lvl="1" indent="-285750" fontAlgn="base">
              <a:lnSpc>
                <a:spcPct val="90000"/>
              </a:lnSpc>
              <a:spcBef>
                <a:spcPct val="20000"/>
              </a:spcBef>
              <a:spcAft>
                <a:spcPct val="0"/>
              </a:spcAft>
              <a:buFontTx/>
              <a:buChar char="–"/>
            </a:pPr>
            <a:r>
              <a:rPr lang="en-US" altLang="en-US" sz="2400" kern="0" dirty="0">
                <a:solidFill>
                  <a:schemeClr val="bg1"/>
                </a:solidFill>
                <a:latin typeface="+mj-lt"/>
              </a:rPr>
              <a:t>This is the reason for Cyclic electron flow!!</a:t>
            </a:r>
          </a:p>
        </p:txBody>
      </p:sp>
      <p:sp>
        <p:nvSpPr>
          <p:cNvPr id="5" name="Rectangle 4"/>
          <p:cNvSpPr/>
          <p:nvPr/>
        </p:nvSpPr>
        <p:spPr>
          <a:xfrm>
            <a:off x="2175803" y="3686673"/>
            <a:ext cx="6096000" cy="2049792"/>
          </a:xfrm>
          <a:prstGeom prst="rect">
            <a:avLst/>
          </a:prstGeom>
        </p:spPr>
        <p:txBody>
          <a:bodyPr>
            <a:spAutoFit/>
          </a:bodyPr>
          <a:lstStyle/>
          <a:p>
            <a:pPr marL="342900" lvl="0" indent="-342900" fontAlgn="base">
              <a:lnSpc>
                <a:spcPct val="90000"/>
              </a:lnSpc>
              <a:spcBef>
                <a:spcPct val="20000"/>
              </a:spcBef>
              <a:spcAft>
                <a:spcPct val="0"/>
              </a:spcAft>
            </a:pPr>
            <a:r>
              <a:rPr lang="en-US" altLang="en-US" sz="2400" b="1" u="sng" kern="0" dirty="0">
                <a:solidFill>
                  <a:schemeClr val="bg1"/>
                </a:solidFill>
                <a:cs typeface="Times New Roman" panose="02020603050405020304" pitchFamily="18" charset="0"/>
              </a:rPr>
              <a:t>Calvin cycle consumes:</a:t>
            </a:r>
            <a:r>
              <a:rPr lang="en-US" altLang="en-US" sz="2400" kern="0" dirty="0">
                <a:solidFill>
                  <a:schemeClr val="bg1"/>
                </a:solidFill>
              </a:rPr>
              <a:t> </a:t>
            </a:r>
          </a:p>
          <a:p>
            <a:pPr marL="742950" lvl="1" indent="-285750" fontAlgn="base">
              <a:lnSpc>
                <a:spcPct val="90000"/>
              </a:lnSpc>
              <a:spcBef>
                <a:spcPct val="20000"/>
              </a:spcBef>
              <a:spcAft>
                <a:spcPct val="0"/>
              </a:spcAft>
              <a:buFontTx/>
              <a:buChar char="–"/>
            </a:pPr>
            <a:endParaRPr lang="en-US" altLang="en-US" sz="2400" kern="0" dirty="0">
              <a:solidFill>
                <a:schemeClr val="bg1"/>
              </a:solidFill>
              <a:cs typeface="Times New Roman" panose="02020603050405020304" pitchFamily="18" charset="0"/>
            </a:endParaRPr>
          </a:p>
          <a:p>
            <a:pPr marL="742950" lvl="1" indent="-285750" fontAlgn="base">
              <a:lnSpc>
                <a:spcPct val="90000"/>
              </a:lnSpc>
              <a:spcBef>
                <a:spcPct val="20000"/>
              </a:spcBef>
              <a:spcAft>
                <a:spcPct val="0"/>
              </a:spcAft>
              <a:buFontTx/>
              <a:buChar char="–"/>
            </a:pPr>
            <a:r>
              <a:rPr lang="en-US" altLang="en-US" sz="2400" kern="0" dirty="0">
                <a:solidFill>
                  <a:schemeClr val="bg1"/>
                </a:solidFill>
                <a:cs typeface="Times New Roman" panose="02020603050405020304" pitchFamily="18" charset="0"/>
              </a:rPr>
              <a:t>9 ATP</a:t>
            </a:r>
          </a:p>
          <a:p>
            <a:pPr marL="742950" lvl="1" indent="-285750" fontAlgn="base">
              <a:lnSpc>
                <a:spcPct val="90000"/>
              </a:lnSpc>
              <a:spcBef>
                <a:spcPct val="20000"/>
              </a:spcBef>
              <a:spcAft>
                <a:spcPct val="0"/>
              </a:spcAft>
              <a:buFontTx/>
              <a:buChar char="–"/>
            </a:pPr>
            <a:endParaRPr lang="en-US" altLang="en-US" sz="2400" kern="0" dirty="0">
              <a:solidFill>
                <a:schemeClr val="bg1"/>
              </a:solidFill>
              <a:cs typeface="Times New Roman" panose="02020603050405020304" pitchFamily="18" charset="0"/>
            </a:endParaRPr>
          </a:p>
          <a:p>
            <a:pPr marL="742950" lvl="1" indent="-285750" fontAlgn="base">
              <a:lnSpc>
                <a:spcPct val="90000"/>
              </a:lnSpc>
              <a:spcBef>
                <a:spcPct val="20000"/>
              </a:spcBef>
              <a:spcAft>
                <a:spcPct val="0"/>
              </a:spcAft>
              <a:buFontTx/>
              <a:buChar char="–"/>
            </a:pPr>
            <a:r>
              <a:rPr lang="en-US" altLang="en-US" sz="2400" kern="0" dirty="0">
                <a:solidFill>
                  <a:schemeClr val="bg1"/>
                </a:solidFill>
                <a:cs typeface="Times New Roman" panose="02020603050405020304" pitchFamily="18" charset="0"/>
              </a:rPr>
              <a:t>6 NADPH</a:t>
            </a:r>
            <a:r>
              <a:rPr lang="en-US" altLang="en-US" sz="2400" kern="0" dirty="0">
                <a:solidFill>
                  <a:schemeClr val="bg1"/>
                </a:solidFill>
              </a:rPr>
              <a:t> </a:t>
            </a:r>
          </a:p>
        </p:txBody>
      </p:sp>
      <p:sp>
        <p:nvSpPr>
          <p:cNvPr id="6" name="Rectangle 5"/>
          <p:cNvSpPr/>
          <p:nvPr/>
        </p:nvSpPr>
        <p:spPr>
          <a:xfrm>
            <a:off x="5422077" y="4732683"/>
            <a:ext cx="2513551" cy="830997"/>
          </a:xfrm>
          <a:prstGeom prst="rect">
            <a:avLst/>
          </a:prstGeom>
        </p:spPr>
        <p:txBody>
          <a:bodyPr wrap="square">
            <a:spAutoFit/>
          </a:bodyPr>
          <a:lstStyle/>
          <a:p>
            <a:pPr lvl="0" algn="ctr" fontAlgn="base">
              <a:spcBef>
                <a:spcPct val="50000"/>
              </a:spcBef>
              <a:spcAft>
                <a:spcPct val="0"/>
              </a:spcAft>
            </a:pPr>
            <a:r>
              <a:rPr lang="en-US" altLang="en-US" sz="2400" dirty="0">
                <a:solidFill>
                  <a:schemeClr val="bg1"/>
                </a:solidFill>
              </a:rPr>
              <a:t>Leads to negative feedback!</a:t>
            </a:r>
          </a:p>
        </p:txBody>
      </p:sp>
      <p:sp>
        <p:nvSpPr>
          <p:cNvPr id="7" name="AutoShape 4"/>
          <p:cNvSpPr>
            <a:spLocks/>
          </p:cNvSpPr>
          <p:nvPr/>
        </p:nvSpPr>
        <p:spPr bwMode="auto">
          <a:xfrm>
            <a:off x="4552502" y="4649280"/>
            <a:ext cx="533400" cy="914400"/>
          </a:xfrm>
          <a:prstGeom prst="rightBrace">
            <a:avLst>
              <a:gd name="adj1" fmla="val 14286"/>
              <a:gd name="adj2" fmla="val 50000"/>
            </a:avLst>
          </a:prstGeom>
          <a:noFill/>
          <a:ln w="9525">
            <a:solidFill>
              <a:srgbClr val="000000"/>
            </a:solidFill>
            <a:round/>
            <a:headEnd/>
            <a:tailEnd/>
          </a:ln>
          <a:scene3d>
            <a:camera prst="orthographicFront"/>
            <a:lightRig rig="threePt" dir="t"/>
          </a:scene3d>
          <a:sp3d contourW="12700">
            <a:contourClr>
              <a:schemeClr val="bg1"/>
            </a:contourClr>
          </a:sp3d>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ndParaRPr>
          </a:p>
        </p:txBody>
      </p:sp>
    </p:spTree>
    <p:extLst>
      <p:ext uri="{BB962C8B-B14F-4D97-AF65-F5344CB8AC3E}">
        <p14:creationId xmlns:p14="http://schemas.microsoft.com/office/powerpoint/2010/main" val="24817690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gradFill>
          <a:gsLst>
            <a:gs pos="0">
              <a:srgbClr val="01023B">
                <a:alpha val="70000"/>
              </a:srgbClr>
            </a:gs>
            <a:gs pos="100000">
              <a:srgbClr val="E99757">
                <a:lumMod val="97000"/>
                <a:lumOff val="3000"/>
                <a:alpha val="70000"/>
              </a:srgbClr>
            </a:gs>
            <a:gs pos="50000">
              <a:srgbClr val="A53F52">
                <a:alpha val="70000"/>
              </a:srgbClr>
            </a:gs>
          </a:gsLst>
          <a:lin ang="16200000" scaled="1"/>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C2E478F-E849-4A8C-AF1F-CBCC78A7CBFA}" type="slidenum">
              <a:rPr lang="en-US" smtClean="0"/>
              <a:t>72</a:t>
            </a:fld>
            <a:endParaRPr lang="en-US" dirty="0"/>
          </a:p>
        </p:txBody>
      </p:sp>
      <p:pic>
        <p:nvPicPr>
          <p:cNvPr id="3" name="Picture 1026" descr="calv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3464" y="296120"/>
            <a:ext cx="9144000" cy="6273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445391" y="2152357"/>
            <a:ext cx="2940147" cy="1569660"/>
          </a:xfrm>
          <a:prstGeom prst="rect">
            <a:avLst/>
          </a:prstGeom>
          <a:solidFill>
            <a:schemeClr val="bg1"/>
          </a:solidFill>
        </p:spPr>
        <p:txBody>
          <a:bodyPr wrap="square" rtlCol="0">
            <a:spAutoFit/>
          </a:bodyPr>
          <a:lstStyle/>
          <a:p>
            <a:pPr lvl="0" fontAlgn="base">
              <a:spcBef>
                <a:spcPct val="50000"/>
              </a:spcBef>
              <a:spcAft>
                <a:spcPct val="0"/>
              </a:spcAft>
            </a:pPr>
            <a:r>
              <a:rPr lang="en-US" altLang="en-US" sz="2400" dirty="0">
                <a:solidFill>
                  <a:srgbClr val="000000"/>
                </a:solidFill>
                <a:latin typeface="Cooper Black" panose="0208090404030B020404" pitchFamily="18" charset="0"/>
              </a:rPr>
              <a:t>more ATP than NADPH is used per molecule of CO</a:t>
            </a:r>
            <a:r>
              <a:rPr lang="en-US" altLang="en-US" sz="2400" baseline="-24000" dirty="0">
                <a:solidFill>
                  <a:srgbClr val="000000"/>
                </a:solidFill>
                <a:latin typeface="Cooper Black" panose="0208090404030B020404" pitchFamily="18" charset="0"/>
              </a:rPr>
              <a:t>2</a:t>
            </a:r>
          </a:p>
        </p:txBody>
      </p:sp>
      <p:sp>
        <p:nvSpPr>
          <p:cNvPr id="5" name="Line 1041"/>
          <p:cNvSpPr>
            <a:spLocks noChangeShapeType="1"/>
          </p:cNvSpPr>
          <p:nvPr/>
        </p:nvSpPr>
        <p:spPr bwMode="auto">
          <a:xfrm>
            <a:off x="6067864" y="3319975"/>
            <a:ext cx="698696" cy="2769132"/>
          </a:xfrm>
          <a:prstGeom prst="line">
            <a:avLst/>
          </a:prstGeom>
          <a:noFill/>
          <a:ln w="44450">
            <a:solidFill>
              <a:srgbClr val="FF0000"/>
            </a:solidFill>
            <a:round/>
            <a:headEnd/>
            <a:tailEnd type="stealth"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dirty="0">
              <a:solidFill>
                <a:srgbClr val="000000"/>
              </a:solidFill>
              <a:latin typeface="Times New Roman" panose="02020603050405020304" pitchFamily="18" charset="0"/>
            </a:endParaRPr>
          </a:p>
        </p:txBody>
      </p:sp>
      <p:sp>
        <p:nvSpPr>
          <p:cNvPr id="6" name="Oval 1036"/>
          <p:cNvSpPr>
            <a:spLocks noChangeArrowheads="1"/>
          </p:cNvSpPr>
          <p:nvPr/>
        </p:nvSpPr>
        <p:spPr bwMode="auto">
          <a:xfrm>
            <a:off x="6067864" y="6089107"/>
            <a:ext cx="990600" cy="480813"/>
          </a:xfrm>
          <a:prstGeom prst="ellipse">
            <a:avLst/>
          </a:prstGeom>
          <a:noFill/>
          <a:ln w="444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ndParaRPr>
          </a:p>
        </p:txBody>
      </p:sp>
      <p:sp>
        <p:nvSpPr>
          <p:cNvPr id="7" name="TextBox 6"/>
          <p:cNvSpPr txBox="1"/>
          <p:nvPr/>
        </p:nvSpPr>
        <p:spPr>
          <a:xfrm>
            <a:off x="9235439" y="1967691"/>
            <a:ext cx="1252025" cy="369332"/>
          </a:xfrm>
          <a:prstGeom prst="rect">
            <a:avLst/>
          </a:prstGeom>
          <a:solidFill>
            <a:schemeClr val="bg1"/>
          </a:solidFill>
        </p:spPr>
        <p:txBody>
          <a:bodyPr wrap="square" rtlCol="0">
            <a:spAutoFit/>
          </a:bodyPr>
          <a:lstStyle/>
          <a:p>
            <a:r>
              <a:rPr lang="en-US" dirty="0"/>
              <a:t>NADPH</a:t>
            </a:r>
          </a:p>
        </p:txBody>
      </p:sp>
      <p:sp>
        <p:nvSpPr>
          <p:cNvPr id="8" name="Oval 1037"/>
          <p:cNvSpPr>
            <a:spLocks noChangeArrowheads="1"/>
          </p:cNvSpPr>
          <p:nvPr/>
        </p:nvSpPr>
        <p:spPr bwMode="auto">
          <a:xfrm>
            <a:off x="9235439" y="1878902"/>
            <a:ext cx="990600" cy="546909"/>
          </a:xfrm>
          <a:prstGeom prst="ellipse">
            <a:avLst/>
          </a:prstGeom>
          <a:noFill/>
          <a:ln w="444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ndParaRPr>
          </a:p>
        </p:txBody>
      </p:sp>
      <p:sp>
        <p:nvSpPr>
          <p:cNvPr id="9" name="Oval 1037"/>
          <p:cNvSpPr>
            <a:spLocks noChangeArrowheads="1"/>
          </p:cNvSpPr>
          <p:nvPr/>
        </p:nvSpPr>
        <p:spPr bwMode="auto">
          <a:xfrm>
            <a:off x="7678334" y="1967691"/>
            <a:ext cx="990600" cy="533400"/>
          </a:xfrm>
          <a:prstGeom prst="ellipse">
            <a:avLst/>
          </a:prstGeom>
          <a:noFill/>
          <a:ln w="444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ndParaRPr>
          </a:p>
        </p:txBody>
      </p:sp>
      <p:sp>
        <p:nvSpPr>
          <p:cNvPr id="10" name="TextBox 9"/>
          <p:cNvSpPr txBox="1"/>
          <p:nvPr/>
        </p:nvSpPr>
        <p:spPr>
          <a:xfrm>
            <a:off x="9235439" y="3433020"/>
            <a:ext cx="1104315" cy="461665"/>
          </a:xfrm>
          <a:prstGeom prst="rect">
            <a:avLst/>
          </a:prstGeom>
          <a:solidFill>
            <a:schemeClr val="bg1"/>
          </a:solidFill>
        </p:spPr>
        <p:txBody>
          <a:bodyPr wrap="square" rtlCol="0">
            <a:spAutoFit/>
          </a:bodyPr>
          <a:lstStyle/>
          <a:p>
            <a:r>
              <a:rPr lang="en-US" sz="2400" dirty="0"/>
              <a:t>NADP+</a:t>
            </a:r>
          </a:p>
        </p:txBody>
      </p:sp>
      <p:sp>
        <p:nvSpPr>
          <p:cNvPr id="11" name="Line 1040"/>
          <p:cNvSpPr>
            <a:spLocks noChangeShapeType="1"/>
          </p:cNvSpPr>
          <p:nvPr/>
        </p:nvSpPr>
        <p:spPr bwMode="auto">
          <a:xfrm flipV="1">
            <a:off x="6949440" y="2394717"/>
            <a:ext cx="713348" cy="264077"/>
          </a:xfrm>
          <a:prstGeom prst="line">
            <a:avLst/>
          </a:prstGeom>
          <a:noFill/>
          <a:ln w="44450">
            <a:solidFill>
              <a:srgbClr val="FF0000"/>
            </a:solidFill>
            <a:round/>
            <a:headEnd/>
            <a:tailEnd type="stealth"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6157275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gradFill>
          <a:gsLst>
            <a:gs pos="0">
              <a:srgbClr val="01023B">
                <a:alpha val="70000"/>
              </a:srgbClr>
            </a:gs>
            <a:gs pos="100000">
              <a:srgbClr val="E99757">
                <a:lumMod val="97000"/>
                <a:lumOff val="3000"/>
                <a:alpha val="70000"/>
              </a:srgbClr>
            </a:gs>
            <a:gs pos="50000">
              <a:srgbClr val="A53F52">
                <a:alpha val="70000"/>
              </a:srgbClr>
            </a:gs>
          </a:gsLst>
          <a:lin ang="16200000" scaled="1"/>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C2E478F-E849-4A8C-AF1F-CBCC78A7CBFA}" type="slidenum">
              <a:rPr lang="en-US" smtClean="0"/>
              <a:t>73</a:t>
            </a:fld>
            <a:endParaRPr lang="en-US" dirty="0"/>
          </a:p>
        </p:txBody>
      </p:sp>
      <p:sp>
        <p:nvSpPr>
          <p:cNvPr id="4" name="Rectangle 3"/>
          <p:cNvSpPr/>
          <p:nvPr/>
        </p:nvSpPr>
        <p:spPr>
          <a:xfrm>
            <a:off x="1795975" y="806587"/>
            <a:ext cx="8670388" cy="76944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4400" b="1" i="0" u="none" strike="noStrike" kern="0" cap="none" spc="0" normalizeH="0" baseline="0" noProof="0" dirty="0">
                <a:ln>
                  <a:noFill/>
                </a:ln>
                <a:solidFill>
                  <a:schemeClr val="bg1"/>
                </a:solidFill>
                <a:effectLst/>
                <a:uLnTx/>
                <a:uFillTx/>
                <a:ea typeface="+mj-ea"/>
                <a:cs typeface="+mj-cs"/>
              </a:rPr>
              <a:t>Net Equation for Photosynthesis </a:t>
            </a:r>
            <a:endParaRPr kumimoji="0" lang="en-US" sz="1800" b="1" i="0" u="none" strike="noStrike" kern="0" cap="none" spc="0" normalizeH="0" baseline="0" noProof="0" dirty="0">
              <a:ln>
                <a:noFill/>
              </a:ln>
              <a:solidFill>
                <a:schemeClr val="bg1"/>
              </a:solidFill>
              <a:effectLst/>
              <a:uLnTx/>
              <a:uFillTx/>
            </a:endParaRPr>
          </a:p>
        </p:txBody>
      </p:sp>
      <p:sp>
        <p:nvSpPr>
          <p:cNvPr id="5" name="Rectangle 4"/>
          <p:cNvSpPr/>
          <p:nvPr/>
        </p:nvSpPr>
        <p:spPr>
          <a:xfrm>
            <a:off x="1697501" y="2707598"/>
            <a:ext cx="9144000" cy="954107"/>
          </a:xfrm>
          <a:prstGeom prst="rect">
            <a:avLst/>
          </a:prstGeom>
        </p:spPr>
        <p:txBody>
          <a:bodyPr wrap="square">
            <a:spAutoFit/>
          </a:bodyPr>
          <a:lstStyle/>
          <a:p>
            <a:pPr lvl="0" fontAlgn="base">
              <a:lnSpc>
                <a:spcPct val="90000"/>
              </a:lnSpc>
              <a:spcBef>
                <a:spcPct val="20000"/>
              </a:spcBef>
              <a:spcAft>
                <a:spcPct val="0"/>
              </a:spcAft>
            </a:pPr>
            <a:r>
              <a:rPr lang="en-US" altLang="en-US" sz="2800" dirty="0">
                <a:solidFill>
                  <a:schemeClr val="bg1"/>
                </a:solidFill>
                <a:latin typeface="Calibri" panose="020F0502020204030204" pitchFamily="34" charset="0"/>
                <a:cs typeface="Calibri" panose="020F0502020204030204" pitchFamily="34" charset="0"/>
              </a:rPr>
              <a:t>6CO</a:t>
            </a:r>
            <a:r>
              <a:rPr lang="en-US" altLang="en-US" sz="2800" baseline="-22000" dirty="0">
                <a:solidFill>
                  <a:schemeClr val="bg1"/>
                </a:solidFill>
                <a:latin typeface="Calibri" panose="020F0502020204030204" pitchFamily="34" charset="0"/>
                <a:cs typeface="Calibri" panose="020F0502020204030204" pitchFamily="34" charset="0"/>
              </a:rPr>
              <a:t>2</a:t>
            </a:r>
            <a:r>
              <a:rPr lang="en-US" altLang="en-US" sz="2800" dirty="0">
                <a:solidFill>
                  <a:schemeClr val="bg1"/>
                </a:solidFill>
                <a:latin typeface="Calibri" panose="020F0502020204030204" pitchFamily="34" charset="0"/>
                <a:cs typeface="Calibri" panose="020F0502020204030204" pitchFamily="34" charset="0"/>
              </a:rPr>
              <a:t>  +  6H</a:t>
            </a:r>
            <a:r>
              <a:rPr lang="en-US" altLang="en-US" sz="2800" baseline="-22000" dirty="0">
                <a:solidFill>
                  <a:schemeClr val="bg1"/>
                </a:solidFill>
                <a:latin typeface="Calibri" panose="020F0502020204030204" pitchFamily="34" charset="0"/>
                <a:cs typeface="Calibri" panose="020F0502020204030204" pitchFamily="34" charset="0"/>
              </a:rPr>
              <a:t>2</a:t>
            </a:r>
            <a:r>
              <a:rPr lang="en-US" altLang="en-US" sz="2800" dirty="0">
                <a:solidFill>
                  <a:schemeClr val="bg1"/>
                </a:solidFill>
                <a:latin typeface="Calibri" panose="020F0502020204030204" pitchFamily="34" charset="0"/>
                <a:cs typeface="Calibri" panose="020F0502020204030204" pitchFamily="34" charset="0"/>
              </a:rPr>
              <a:t>O  +   light                  	     C</a:t>
            </a:r>
            <a:r>
              <a:rPr lang="en-US" altLang="en-US" sz="2800" baseline="-22000" dirty="0">
                <a:solidFill>
                  <a:schemeClr val="bg1"/>
                </a:solidFill>
                <a:latin typeface="Calibri" panose="020F0502020204030204" pitchFamily="34" charset="0"/>
                <a:cs typeface="Calibri" panose="020F0502020204030204" pitchFamily="34" charset="0"/>
              </a:rPr>
              <a:t>6</a:t>
            </a:r>
            <a:r>
              <a:rPr lang="en-US" altLang="en-US" sz="2800" dirty="0">
                <a:solidFill>
                  <a:schemeClr val="bg1"/>
                </a:solidFill>
                <a:latin typeface="Calibri" panose="020F0502020204030204" pitchFamily="34" charset="0"/>
                <a:cs typeface="Calibri" panose="020F0502020204030204" pitchFamily="34" charset="0"/>
              </a:rPr>
              <a:t>H</a:t>
            </a:r>
            <a:r>
              <a:rPr lang="en-US" altLang="en-US" sz="2800" baseline="-22000" dirty="0">
                <a:solidFill>
                  <a:schemeClr val="bg1"/>
                </a:solidFill>
                <a:latin typeface="Calibri" panose="020F0502020204030204" pitchFamily="34" charset="0"/>
                <a:cs typeface="Calibri" panose="020F0502020204030204" pitchFamily="34" charset="0"/>
              </a:rPr>
              <a:t>12</a:t>
            </a:r>
            <a:r>
              <a:rPr lang="en-US" altLang="en-US" sz="2800" dirty="0">
                <a:solidFill>
                  <a:schemeClr val="bg1"/>
                </a:solidFill>
                <a:latin typeface="Calibri" panose="020F0502020204030204" pitchFamily="34" charset="0"/>
                <a:cs typeface="Calibri" panose="020F0502020204030204" pitchFamily="34" charset="0"/>
              </a:rPr>
              <a:t>O</a:t>
            </a:r>
            <a:r>
              <a:rPr lang="en-US" altLang="en-US" sz="2800" baseline="-22000" dirty="0">
                <a:solidFill>
                  <a:schemeClr val="bg1"/>
                </a:solidFill>
                <a:latin typeface="Calibri" panose="020F0502020204030204" pitchFamily="34" charset="0"/>
                <a:cs typeface="Calibri" panose="020F0502020204030204" pitchFamily="34" charset="0"/>
              </a:rPr>
              <a:t>6</a:t>
            </a:r>
            <a:r>
              <a:rPr lang="en-US" altLang="en-US" sz="2800" dirty="0">
                <a:solidFill>
                  <a:schemeClr val="bg1"/>
                </a:solidFill>
                <a:latin typeface="Calibri" panose="020F0502020204030204" pitchFamily="34" charset="0"/>
                <a:cs typeface="Calibri" panose="020F0502020204030204" pitchFamily="34" charset="0"/>
              </a:rPr>
              <a:t>  +  6O</a:t>
            </a:r>
            <a:r>
              <a:rPr lang="en-US" altLang="en-US" sz="2800" baseline="-22000" dirty="0">
                <a:solidFill>
                  <a:schemeClr val="bg1"/>
                </a:solidFill>
                <a:latin typeface="Calibri" panose="020F0502020204030204" pitchFamily="34" charset="0"/>
                <a:cs typeface="Calibri" panose="020F0502020204030204" pitchFamily="34" charset="0"/>
              </a:rPr>
              <a:t>2</a:t>
            </a:r>
          </a:p>
          <a:p>
            <a:pPr lvl="0" fontAlgn="base">
              <a:lnSpc>
                <a:spcPct val="90000"/>
              </a:lnSpc>
              <a:spcBef>
                <a:spcPct val="20000"/>
              </a:spcBef>
              <a:spcAft>
                <a:spcPct val="0"/>
              </a:spcAft>
            </a:pPr>
            <a:r>
              <a:rPr lang="en-US" altLang="en-US" sz="2800" dirty="0">
                <a:solidFill>
                  <a:schemeClr val="bg1"/>
                </a:solidFill>
                <a:latin typeface="Calibri" panose="020F0502020204030204" pitchFamily="34" charset="0"/>
                <a:cs typeface="Calibri" panose="020F0502020204030204" pitchFamily="34" charset="0"/>
              </a:rPr>
              <a:t>                            energy</a:t>
            </a:r>
          </a:p>
        </p:txBody>
      </p:sp>
      <p:sp>
        <p:nvSpPr>
          <p:cNvPr id="6" name="AutoShape 4"/>
          <p:cNvSpPr>
            <a:spLocks noChangeArrowheads="1"/>
          </p:cNvSpPr>
          <p:nvPr/>
        </p:nvSpPr>
        <p:spPr bwMode="auto">
          <a:xfrm>
            <a:off x="5405533" y="2707598"/>
            <a:ext cx="1953020" cy="485775"/>
          </a:xfrm>
          <a:prstGeom prst="rightArrow">
            <a:avLst>
              <a:gd name="adj1" fmla="val 50000"/>
              <a:gd name="adj2" fmla="val 70588"/>
            </a:avLst>
          </a:prstGeom>
          <a:solidFill>
            <a:schemeClr val="bg1">
              <a:lumMod val="65000"/>
            </a:schemeClr>
          </a:solidFill>
          <a:ln w="9525">
            <a:solidFill>
              <a:schemeClr val="bg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ndParaRPr>
          </a:p>
        </p:txBody>
      </p:sp>
      <p:sp>
        <p:nvSpPr>
          <p:cNvPr id="7" name="Rectangle 6"/>
          <p:cNvSpPr/>
          <p:nvPr/>
        </p:nvSpPr>
        <p:spPr>
          <a:xfrm>
            <a:off x="5587263" y="2461935"/>
            <a:ext cx="1364476" cy="400110"/>
          </a:xfrm>
          <a:prstGeom prst="rect">
            <a:avLst/>
          </a:prstGeom>
        </p:spPr>
        <p:txBody>
          <a:bodyPr wrap="none">
            <a:spAutoFit/>
          </a:bodyPr>
          <a:lstStyle/>
          <a:p>
            <a:pPr lvl="0" fontAlgn="base">
              <a:spcBef>
                <a:spcPct val="50000"/>
              </a:spcBef>
              <a:spcAft>
                <a:spcPct val="0"/>
              </a:spcAft>
            </a:pPr>
            <a:r>
              <a:rPr lang="en-US" altLang="en-US" sz="2000" b="1" i="1" dirty="0">
                <a:solidFill>
                  <a:schemeClr val="bg1"/>
                </a:solidFill>
                <a:latin typeface="Times New Roman" panose="02020603050405020304" pitchFamily="18" charset="0"/>
              </a:rPr>
              <a:t>chloroplast</a:t>
            </a:r>
          </a:p>
        </p:txBody>
      </p:sp>
      <p:pic>
        <p:nvPicPr>
          <p:cNvPr id="8" name="Picture 6" descr="j017399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781843" y="3267903"/>
            <a:ext cx="32004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019029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gradFill>
          <a:gsLst>
            <a:gs pos="0">
              <a:srgbClr val="01023B">
                <a:alpha val="70000"/>
              </a:srgbClr>
            </a:gs>
            <a:gs pos="100000">
              <a:srgbClr val="E99757">
                <a:lumMod val="97000"/>
                <a:lumOff val="3000"/>
                <a:alpha val="70000"/>
              </a:srgbClr>
            </a:gs>
            <a:gs pos="50000">
              <a:srgbClr val="A53F52">
                <a:alpha val="70000"/>
              </a:srgbClr>
            </a:gs>
          </a:gsLst>
          <a:lin ang="16200000" scaled="1"/>
        </a:gradFill>
        <a:effectLst/>
      </p:bgPr>
    </p:bg>
    <p:spTree>
      <p:nvGrpSpPr>
        <p:cNvPr id="1" name=""/>
        <p:cNvGrpSpPr/>
        <p:nvPr/>
      </p:nvGrpSpPr>
      <p:grpSpPr>
        <a:xfrm>
          <a:off x="0" y="0"/>
          <a:ext cx="0" cy="0"/>
          <a:chOff x="0" y="0"/>
          <a:chExt cx="0" cy="0"/>
        </a:xfrm>
      </p:grpSpPr>
      <p:sp>
        <p:nvSpPr>
          <p:cNvPr id="44" name="Freeform: Shape 43">
            <a:extLst>
              <a:ext uri="{FF2B5EF4-FFF2-40B4-BE49-F238E27FC236}">
                <a16:creationId xmlns:a16="http://schemas.microsoft.com/office/drawing/2014/main" id="{785F2504-A35A-4AAB-94E4-C1479349F703}"/>
              </a:ext>
              <a:ext uri="{C183D7F6-B498-43B3-948B-1728B52AA6E4}">
                <adec:decorative xmlns:adec="http://schemas.microsoft.com/office/drawing/2017/decorative" val="1"/>
              </a:ext>
            </a:extLst>
          </p:cNvPr>
          <p:cNvSpPr/>
          <p:nvPr/>
        </p:nvSpPr>
        <p:spPr>
          <a:xfrm>
            <a:off x="-1026697" y="-8810"/>
            <a:ext cx="7406905" cy="6866810"/>
          </a:xfrm>
          <a:custGeom>
            <a:avLst/>
            <a:gdLst>
              <a:gd name="connsiteX0" fmla="*/ 1851727 w 7406905"/>
              <a:gd name="connsiteY0" fmla="*/ 0 h 6866810"/>
              <a:gd name="connsiteX1" fmla="*/ 2785858 w 7406905"/>
              <a:gd name="connsiteY1" fmla="*/ 0 h 6866810"/>
              <a:gd name="connsiteX2" fmla="*/ 2785858 w 7406905"/>
              <a:gd name="connsiteY2" fmla="*/ 1382574 h 6866810"/>
              <a:gd name="connsiteX3" fmla="*/ 3735696 w 7406905"/>
              <a:gd name="connsiteY3" fmla="*/ 1382574 h 6866810"/>
              <a:gd name="connsiteX4" fmla="*/ 3735696 w 7406905"/>
              <a:gd name="connsiteY4" fmla="*/ 1616025 h 6866810"/>
              <a:gd name="connsiteX5" fmla="*/ 4694626 w 7406905"/>
              <a:gd name="connsiteY5" fmla="*/ 1616025 h 6866810"/>
              <a:gd name="connsiteX6" fmla="*/ 4694626 w 7406905"/>
              <a:gd name="connsiteY6" fmla="*/ 0 h 6866810"/>
              <a:gd name="connsiteX7" fmla="*/ 6447975 w 7406905"/>
              <a:gd name="connsiteY7" fmla="*/ 0 h 6866810"/>
              <a:gd name="connsiteX8" fmla="*/ 6447975 w 7406905"/>
              <a:gd name="connsiteY8" fmla="*/ 1408233 h 6866810"/>
              <a:gd name="connsiteX9" fmla="*/ 7406905 w 7406905"/>
              <a:gd name="connsiteY9" fmla="*/ 1408233 h 6866810"/>
              <a:gd name="connsiteX10" fmla="*/ 7406905 w 7406905"/>
              <a:gd name="connsiteY10" fmla="*/ 6024420 h 6866810"/>
              <a:gd name="connsiteX11" fmla="*/ 6447975 w 7406905"/>
              <a:gd name="connsiteY11" fmla="*/ 6024420 h 6866810"/>
              <a:gd name="connsiteX12" fmla="*/ 6446330 w 7406905"/>
              <a:gd name="connsiteY12" fmla="*/ 5016507 h 6866810"/>
              <a:gd name="connsiteX13" fmla="*/ 5487400 w 7406905"/>
              <a:gd name="connsiteY13" fmla="*/ 5016507 h 6866810"/>
              <a:gd name="connsiteX14" fmla="*/ 5487400 w 7406905"/>
              <a:gd name="connsiteY14" fmla="*/ 6866810 h 6866810"/>
              <a:gd name="connsiteX15" fmla="*/ 4649980 w 7406905"/>
              <a:gd name="connsiteY15" fmla="*/ 6866810 h 6866810"/>
              <a:gd name="connsiteX16" fmla="*/ 4649980 w 7406905"/>
              <a:gd name="connsiteY16" fmla="*/ 5505639 h 6866810"/>
              <a:gd name="connsiteX17" fmla="*/ 3691050 w 7406905"/>
              <a:gd name="connsiteY17" fmla="*/ 5505639 h 6866810"/>
              <a:gd name="connsiteX18" fmla="*/ 3691050 w 7406905"/>
              <a:gd name="connsiteY18" fmla="*/ 6087035 h 6866810"/>
              <a:gd name="connsiteX19" fmla="*/ 2776766 w 7406905"/>
              <a:gd name="connsiteY19" fmla="*/ 6087035 h 6866810"/>
              <a:gd name="connsiteX20" fmla="*/ 2776766 w 7406905"/>
              <a:gd name="connsiteY20" fmla="*/ 6866810 h 6866810"/>
              <a:gd name="connsiteX21" fmla="*/ 1851727 w 7406905"/>
              <a:gd name="connsiteY21" fmla="*/ 6866810 h 6866810"/>
              <a:gd name="connsiteX22" fmla="*/ 1851727 w 7406905"/>
              <a:gd name="connsiteY22" fmla="*/ 6087035 h 6866810"/>
              <a:gd name="connsiteX23" fmla="*/ 905749 w 7406905"/>
              <a:gd name="connsiteY23" fmla="*/ 6087035 h 6866810"/>
              <a:gd name="connsiteX24" fmla="*/ 905749 w 7406905"/>
              <a:gd name="connsiteY24" fmla="*/ 5102343 h 6866810"/>
              <a:gd name="connsiteX25" fmla="*/ 0 w 7406905"/>
              <a:gd name="connsiteY25" fmla="*/ 5102343 h 6866810"/>
              <a:gd name="connsiteX26" fmla="*/ 0 w 7406905"/>
              <a:gd name="connsiteY26" fmla="*/ 528420 h 6866810"/>
              <a:gd name="connsiteX27" fmla="*/ 892796 w 7406905"/>
              <a:gd name="connsiteY27" fmla="*/ 528420 h 6866810"/>
              <a:gd name="connsiteX28" fmla="*/ 892796 w 7406905"/>
              <a:gd name="connsiteY28" fmla="*/ 1941196 h 6866810"/>
              <a:gd name="connsiteX29" fmla="*/ 1851727 w 7406905"/>
              <a:gd name="connsiteY29" fmla="*/ 1941196 h 6866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406905" h="6866810">
                <a:moveTo>
                  <a:pt x="1851727" y="0"/>
                </a:moveTo>
                <a:lnTo>
                  <a:pt x="2785858" y="0"/>
                </a:lnTo>
                <a:lnTo>
                  <a:pt x="2785858" y="1382574"/>
                </a:lnTo>
                <a:lnTo>
                  <a:pt x="3735696" y="1382574"/>
                </a:lnTo>
                <a:lnTo>
                  <a:pt x="3735696" y="1616025"/>
                </a:lnTo>
                <a:lnTo>
                  <a:pt x="4694626" y="1616025"/>
                </a:lnTo>
                <a:lnTo>
                  <a:pt x="4694626" y="0"/>
                </a:lnTo>
                <a:lnTo>
                  <a:pt x="6447975" y="0"/>
                </a:lnTo>
                <a:lnTo>
                  <a:pt x="6447975" y="1408233"/>
                </a:lnTo>
                <a:lnTo>
                  <a:pt x="7406905" y="1408233"/>
                </a:lnTo>
                <a:lnTo>
                  <a:pt x="7406905" y="6024420"/>
                </a:lnTo>
                <a:lnTo>
                  <a:pt x="6447975" y="6024420"/>
                </a:lnTo>
                <a:cubicBezTo>
                  <a:pt x="6447426" y="5688449"/>
                  <a:pt x="6446879" y="5352478"/>
                  <a:pt x="6446330" y="5016507"/>
                </a:cubicBezTo>
                <a:lnTo>
                  <a:pt x="5487400" y="5016507"/>
                </a:lnTo>
                <a:lnTo>
                  <a:pt x="5487400" y="6866810"/>
                </a:lnTo>
                <a:lnTo>
                  <a:pt x="4649980" y="6866810"/>
                </a:lnTo>
                <a:lnTo>
                  <a:pt x="4649980" y="5505639"/>
                </a:lnTo>
                <a:lnTo>
                  <a:pt x="3691050" y="5505639"/>
                </a:lnTo>
                <a:lnTo>
                  <a:pt x="3691050" y="6087035"/>
                </a:lnTo>
                <a:lnTo>
                  <a:pt x="2776766" y="6087035"/>
                </a:lnTo>
                <a:lnTo>
                  <a:pt x="2776766" y="6866810"/>
                </a:lnTo>
                <a:lnTo>
                  <a:pt x="1851727" y="6866810"/>
                </a:lnTo>
                <a:lnTo>
                  <a:pt x="1851727" y="6087035"/>
                </a:lnTo>
                <a:lnTo>
                  <a:pt x="905749" y="6087035"/>
                </a:lnTo>
                <a:lnTo>
                  <a:pt x="905749" y="5102343"/>
                </a:lnTo>
                <a:lnTo>
                  <a:pt x="0" y="5102343"/>
                </a:lnTo>
                <a:lnTo>
                  <a:pt x="0" y="528420"/>
                </a:lnTo>
                <a:lnTo>
                  <a:pt x="892796" y="528420"/>
                </a:lnTo>
                <a:lnTo>
                  <a:pt x="892796" y="1941196"/>
                </a:lnTo>
                <a:lnTo>
                  <a:pt x="1851727" y="1941196"/>
                </a:lnTo>
                <a:close/>
              </a:path>
            </a:pathLst>
          </a:custGeom>
          <a:gradFill>
            <a:gsLst>
              <a:gs pos="0">
                <a:srgbClr val="01023B">
                  <a:alpha val="50000"/>
                </a:srgbClr>
              </a:gs>
              <a:gs pos="100000">
                <a:srgbClr val="E99757">
                  <a:alpha val="50000"/>
                </a:srgbClr>
              </a:gs>
              <a:gs pos="50000">
                <a:srgbClr val="A53F52">
                  <a:alpha val="50000"/>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1">
            <a:extLst>
              <a:ext uri="{FF2B5EF4-FFF2-40B4-BE49-F238E27FC236}">
                <a16:creationId xmlns:a16="http://schemas.microsoft.com/office/drawing/2014/main" id="{50AEA731-C7D0-4A0E-B871-4F369D8BEAC5}"/>
              </a:ext>
            </a:extLst>
          </p:cNvPr>
          <p:cNvSpPr>
            <a:spLocks noGrp="1"/>
          </p:cNvSpPr>
          <p:nvPr>
            <p:ph type="title"/>
          </p:nvPr>
        </p:nvSpPr>
        <p:spPr>
          <a:xfrm>
            <a:off x="7792279" y="859192"/>
            <a:ext cx="4018722" cy="573989"/>
          </a:xfrm>
        </p:spPr>
        <p:txBody>
          <a:bodyPr/>
          <a:lstStyle/>
          <a:p>
            <a:r>
              <a:rPr lang="en-US" b="1" dirty="0">
                <a:solidFill>
                  <a:schemeClr val="bg1"/>
                </a:solidFill>
              </a:rPr>
              <a:t>END PRODUCT</a:t>
            </a:r>
          </a:p>
        </p:txBody>
      </p:sp>
      <p:sp>
        <p:nvSpPr>
          <p:cNvPr id="13" name="Content Placeholder 12">
            <a:extLst>
              <a:ext uri="{FF2B5EF4-FFF2-40B4-BE49-F238E27FC236}">
                <a16:creationId xmlns:a16="http://schemas.microsoft.com/office/drawing/2014/main" id="{A4E49AC7-7A73-4B51-BDF6-EABA3162F4B7}"/>
              </a:ext>
            </a:extLst>
          </p:cNvPr>
          <p:cNvSpPr>
            <a:spLocks noGrp="1"/>
          </p:cNvSpPr>
          <p:nvPr>
            <p:ph idx="1"/>
          </p:nvPr>
        </p:nvSpPr>
        <p:spPr>
          <a:xfrm>
            <a:off x="7792279" y="1625512"/>
            <a:ext cx="4018722" cy="4867364"/>
          </a:xfrm>
        </p:spPr>
        <p:txBody>
          <a:bodyPr>
            <a:noAutofit/>
          </a:bodyPr>
          <a:lstStyle/>
          <a:p>
            <a:pPr>
              <a:buFont typeface="Wingdings" panose="05000000000000000000" pitchFamily="2" charset="2"/>
              <a:buChar char="§"/>
            </a:pPr>
            <a:r>
              <a:rPr lang="en-CA" sz="2000" dirty="0">
                <a:solidFill>
                  <a:schemeClr val="bg1"/>
                </a:solidFill>
              </a:rPr>
              <a:t>The end result of photosynthesis is the production of an organic compound and the release of oxygen gas. </a:t>
            </a:r>
          </a:p>
          <a:p>
            <a:pPr>
              <a:buFont typeface="Wingdings" panose="05000000000000000000" pitchFamily="2" charset="2"/>
              <a:buChar char="§"/>
            </a:pPr>
            <a:r>
              <a:rPr lang="en-CA" sz="2000" dirty="0">
                <a:solidFill>
                  <a:schemeClr val="bg1"/>
                </a:solidFill>
              </a:rPr>
              <a:t>It is important to know that the process of photosynthesis occurs in two separate areas of the chloroplast. </a:t>
            </a:r>
          </a:p>
          <a:p>
            <a:pPr marL="0" indent="0">
              <a:buNone/>
            </a:pPr>
            <a:endParaRPr lang="en-CA" sz="2000" dirty="0">
              <a:solidFill>
                <a:schemeClr val="bg1"/>
              </a:solidFill>
            </a:endParaRPr>
          </a:p>
        </p:txBody>
      </p:sp>
      <p:sp>
        <p:nvSpPr>
          <p:cNvPr id="35" name="Slide Number Placeholder 34">
            <a:extLst>
              <a:ext uri="{FF2B5EF4-FFF2-40B4-BE49-F238E27FC236}">
                <a16:creationId xmlns:a16="http://schemas.microsoft.com/office/drawing/2014/main" id="{2DD84183-8918-4B86-8418-5094E7C47E67}"/>
              </a:ext>
            </a:extLst>
          </p:cNvPr>
          <p:cNvSpPr>
            <a:spLocks noGrp="1"/>
          </p:cNvSpPr>
          <p:nvPr>
            <p:ph type="sldNum" sz="quarter" idx="4"/>
          </p:nvPr>
        </p:nvSpPr>
        <p:spPr/>
        <p:txBody>
          <a:bodyPr/>
          <a:lstStyle/>
          <a:p>
            <a:fld id="{8C2E478F-E849-4A8C-AF1F-CBCC78A7CBFA}" type="slidenum">
              <a:rPr lang="en-US" smtClean="0"/>
              <a:t>74</a:t>
            </a:fld>
            <a:endParaRPr lang="en-US" dirty="0"/>
          </a:p>
        </p:txBody>
      </p:sp>
      <p:cxnSp>
        <p:nvCxnSpPr>
          <p:cNvPr id="9" name="Straight Connector 8"/>
          <p:cNvCxnSpPr/>
          <p:nvPr/>
        </p:nvCxnSpPr>
        <p:spPr>
          <a:xfrm>
            <a:off x="8046720" y="1433181"/>
            <a:ext cx="1828800" cy="0"/>
          </a:xfrm>
          <a:prstGeom prst="line">
            <a:avLst/>
          </a:prstGeom>
          <a:ln>
            <a:solidFill>
              <a:srgbClr val="2C2153"/>
            </a:solidFill>
          </a:ln>
          <a:effectLst>
            <a:reflection stA="80000" endPos="70000" dist="50800" dir="5400000" sy="-100000" algn="bl" rotWithShape="0"/>
          </a:effectLst>
          <a:scene3d>
            <a:camera prst="orthographicFront"/>
            <a:lightRig rig="sunset" dir="t"/>
          </a:scene3d>
          <a:sp3d extrusionH="6350" contourW="19050">
            <a:bevelB w="6350"/>
            <a:extrusionClr>
              <a:srgbClr val="FFC000"/>
            </a:extrusionClr>
            <a:contourClr>
              <a:srgbClr val="FFC000"/>
            </a:contourClr>
          </a:sp3d>
        </p:spPr>
        <p:style>
          <a:lnRef idx="3">
            <a:schemeClr val="accent2"/>
          </a:lnRef>
          <a:fillRef idx="0">
            <a:schemeClr val="accent2"/>
          </a:fillRef>
          <a:effectRef idx="2">
            <a:schemeClr val="accent2"/>
          </a:effectRef>
          <a:fontRef idx="minor">
            <a:schemeClr val="tx1"/>
          </a:fontRef>
        </p:style>
      </p:cxnSp>
      <p:pic>
        <p:nvPicPr>
          <p:cNvPr id="3" name="Picture Placeholder 2"/>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188" t="-5719" r="843" b="-4161"/>
          <a:stretch/>
        </p:blipFill>
        <p:spPr/>
      </p:pic>
    </p:spTree>
    <p:extLst>
      <p:ext uri="{BB962C8B-B14F-4D97-AF65-F5344CB8AC3E}">
        <p14:creationId xmlns:p14="http://schemas.microsoft.com/office/powerpoint/2010/main" val="272036170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gradFill>
          <a:gsLst>
            <a:gs pos="0">
              <a:srgbClr val="01023B">
                <a:alpha val="70000"/>
              </a:srgbClr>
            </a:gs>
            <a:gs pos="100000">
              <a:srgbClr val="E99757">
                <a:lumMod val="97000"/>
                <a:lumOff val="3000"/>
                <a:alpha val="70000"/>
              </a:srgbClr>
            </a:gs>
            <a:gs pos="50000">
              <a:srgbClr val="A53F52">
                <a:alpha val="70000"/>
              </a:srgbClr>
            </a:gs>
          </a:gsLst>
          <a:lin ang="16200000" scaled="1"/>
        </a:gradFill>
        <a:effectLst/>
      </p:bgPr>
    </p:bg>
    <p:spTree>
      <p:nvGrpSpPr>
        <p:cNvPr id="1" name=""/>
        <p:cNvGrpSpPr/>
        <p:nvPr/>
      </p:nvGrpSpPr>
      <p:grpSpPr>
        <a:xfrm>
          <a:off x="0" y="0"/>
          <a:ext cx="0" cy="0"/>
          <a:chOff x="0" y="0"/>
          <a:chExt cx="0" cy="0"/>
        </a:xfrm>
      </p:grpSpPr>
      <p:sp>
        <p:nvSpPr>
          <p:cNvPr id="44" name="Freeform: Shape 43">
            <a:extLst>
              <a:ext uri="{FF2B5EF4-FFF2-40B4-BE49-F238E27FC236}">
                <a16:creationId xmlns:a16="http://schemas.microsoft.com/office/drawing/2014/main" id="{785F2504-A35A-4AAB-94E4-C1479349F703}"/>
              </a:ext>
              <a:ext uri="{C183D7F6-B498-43B3-948B-1728B52AA6E4}">
                <adec:decorative xmlns:adec="http://schemas.microsoft.com/office/drawing/2017/decorative" val="1"/>
              </a:ext>
            </a:extLst>
          </p:cNvPr>
          <p:cNvSpPr/>
          <p:nvPr/>
        </p:nvSpPr>
        <p:spPr>
          <a:xfrm>
            <a:off x="-888925" y="-33382"/>
            <a:ext cx="7406905" cy="6866810"/>
          </a:xfrm>
          <a:custGeom>
            <a:avLst/>
            <a:gdLst>
              <a:gd name="connsiteX0" fmla="*/ 1851727 w 7406905"/>
              <a:gd name="connsiteY0" fmla="*/ 0 h 6866810"/>
              <a:gd name="connsiteX1" fmla="*/ 2785858 w 7406905"/>
              <a:gd name="connsiteY1" fmla="*/ 0 h 6866810"/>
              <a:gd name="connsiteX2" fmla="*/ 2785858 w 7406905"/>
              <a:gd name="connsiteY2" fmla="*/ 1382574 h 6866810"/>
              <a:gd name="connsiteX3" fmla="*/ 3735696 w 7406905"/>
              <a:gd name="connsiteY3" fmla="*/ 1382574 h 6866810"/>
              <a:gd name="connsiteX4" fmla="*/ 3735696 w 7406905"/>
              <a:gd name="connsiteY4" fmla="*/ 1616025 h 6866810"/>
              <a:gd name="connsiteX5" fmla="*/ 4694626 w 7406905"/>
              <a:gd name="connsiteY5" fmla="*/ 1616025 h 6866810"/>
              <a:gd name="connsiteX6" fmla="*/ 4694626 w 7406905"/>
              <a:gd name="connsiteY6" fmla="*/ 0 h 6866810"/>
              <a:gd name="connsiteX7" fmla="*/ 6447975 w 7406905"/>
              <a:gd name="connsiteY7" fmla="*/ 0 h 6866810"/>
              <a:gd name="connsiteX8" fmla="*/ 6447975 w 7406905"/>
              <a:gd name="connsiteY8" fmla="*/ 1408233 h 6866810"/>
              <a:gd name="connsiteX9" fmla="*/ 7406905 w 7406905"/>
              <a:gd name="connsiteY9" fmla="*/ 1408233 h 6866810"/>
              <a:gd name="connsiteX10" fmla="*/ 7406905 w 7406905"/>
              <a:gd name="connsiteY10" fmla="*/ 6024420 h 6866810"/>
              <a:gd name="connsiteX11" fmla="*/ 6447975 w 7406905"/>
              <a:gd name="connsiteY11" fmla="*/ 6024420 h 6866810"/>
              <a:gd name="connsiteX12" fmla="*/ 6446330 w 7406905"/>
              <a:gd name="connsiteY12" fmla="*/ 5016507 h 6866810"/>
              <a:gd name="connsiteX13" fmla="*/ 5487400 w 7406905"/>
              <a:gd name="connsiteY13" fmla="*/ 5016507 h 6866810"/>
              <a:gd name="connsiteX14" fmla="*/ 5487400 w 7406905"/>
              <a:gd name="connsiteY14" fmla="*/ 6866810 h 6866810"/>
              <a:gd name="connsiteX15" fmla="*/ 4649980 w 7406905"/>
              <a:gd name="connsiteY15" fmla="*/ 6866810 h 6866810"/>
              <a:gd name="connsiteX16" fmla="*/ 4649980 w 7406905"/>
              <a:gd name="connsiteY16" fmla="*/ 5505639 h 6866810"/>
              <a:gd name="connsiteX17" fmla="*/ 3691050 w 7406905"/>
              <a:gd name="connsiteY17" fmla="*/ 5505639 h 6866810"/>
              <a:gd name="connsiteX18" fmla="*/ 3691050 w 7406905"/>
              <a:gd name="connsiteY18" fmla="*/ 6087035 h 6866810"/>
              <a:gd name="connsiteX19" fmla="*/ 2776766 w 7406905"/>
              <a:gd name="connsiteY19" fmla="*/ 6087035 h 6866810"/>
              <a:gd name="connsiteX20" fmla="*/ 2776766 w 7406905"/>
              <a:gd name="connsiteY20" fmla="*/ 6866810 h 6866810"/>
              <a:gd name="connsiteX21" fmla="*/ 1851727 w 7406905"/>
              <a:gd name="connsiteY21" fmla="*/ 6866810 h 6866810"/>
              <a:gd name="connsiteX22" fmla="*/ 1851727 w 7406905"/>
              <a:gd name="connsiteY22" fmla="*/ 6087035 h 6866810"/>
              <a:gd name="connsiteX23" fmla="*/ 905749 w 7406905"/>
              <a:gd name="connsiteY23" fmla="*/ 6087035 h 6866810"/>
              <a:gd name="connsiteX24" fmla="*/ 905749 w 7406905"/>
              <a:gd name="connsiteY24" fmla="*/ 5102343 h 6866810"/>
              <a:gd name="connsiteX25" fmla="*/ 0 w 7406905"/>
              <a:gd name="connsiteY25" fmla="*/ 5102343 h 6866810"/>
              <a:gd name="connsiteX26" fmla="*/ 0 w 7406905"/>
              <a:gd name="connsiteY26" fmla="*/ 528420 h 6866810"/>
              <a:gd name="connsiteX27" fmla="*/ 892796 w 7406905"/>
              <a:gd name="connsiteY27" fmla="*/ 528420 h 6866810"/>
              <a:gd name="connsiteX28" fmla="*/ 892796 w 7406905"/>
              <a:gd name="connsiteY28" fmla="*/ 1941196 h 6866810"/>
              <a:gd name="connsiteX29" fmla="*/ 1851727 w 7406905"/>
              <a:gd name="connsiteY29" fmla="*/ 1941196 h 6866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406905" h="6866810">
                <a:moveTo>
                  <a:pt x="1851727" y="0"/>
                </a:moveTo>
                <a:lnTo>
                  <a:pt x="2785858" y="0"/>
                </a:lnTo>
                <a:lnTo>
                  <a:pt x="2785858" y="1382574"/>
                </a:lnTo>
                <a:lnTo>
                  <a:pt x="3735696" y="1382574"/>
                </a:lnTo>
                <a:lnTo>
                  <a:pt x="3735696" y="1616025"/>
                </a:lnTo>
                <a:lnTo>
                  <a:pt x="4694626" y="1616025"/>
                </a:lnTo>
                <a:lnTo>
                  <a:pt x="4694626" y="0"/>
                </a:lnTo>
                <a:lnTo>
                  <a:pt x="6447975" y="0"/>
                </a:lnTo>
                <a:lnTo>
                  <a:pt x="6447975" y="1408233"/>
                </a:lnTo>
                <a:lnTo>
                  <a:pt x="7406905" y="1408233"/>
                </a:lnTo>
                <a:lnTo>
                  <a:pt x="7406905" y="6024420"/>
                </a:lnTo>
                <a:lnTo>
                  <a:pt x="6447975" y="6024420"/>
                </a:lnTo>
                <a:cubicBezTo>
                  <a:pt x="6447426" y="5688449"/>
                  <a:pt x="6446879" y="5352478"/>
                  <a:pt x="6446330" y="5016507"/>
                </a:cubicBezTo>
                <a:lnTo>
                  <a:pt x="5487400" y="5016507"/>
                </a:lnTo>
                <a:lnTo>
                  <a:pt x="5487400" y="6866810"/>
                </a:lnTo>
                <a:lnTo>
                  <a:pt x="4649980" y="6866810"/>
                </a:lnTo>
                <a:lnTo>
                  <a:pt x="4649980" y="5505639"/>
                </a:lnTo>
                <a:lnTo>
                  <a:pt x="3691050" y="5505639"/>
                </a:lnTo>
                <a:lnTo>
                  <a:pt x="3691050" y="6087035"/>
                </a:lnTo>
                <a:lnTo>
                  <a:pt x="2776766" y="6087035"/>
                </a:lnTo>
                <a:lnTo>
                  <a:pt x="2776766" y="6866810"/>
                </a:lnTo>
                <a:lnTo>
                  <a:pt x="1851727" y="6866810"/>
                </a:lnTo>
                <a:lnTo>
                  <a:pt x="1851727" y="6087035"/>
                </a:lnTo>
                <a:lnTo>
                  <a:pt x="905749" y="6087035"/>
                </a:lnTo>
                <a:lnTo>
                  <a:pt x="905749" y="5102343"/>
                </a:lnTo>
                <a:lnTo>
                  <a:pt x="0" y="5102343"/>
                </a:lnTo>
                <a:lnTo>
                  <a:pt x="0" y="528420"/>
                </a:lnTo>
                <a:lnTo>
                  <a:pt x="892796" y="528420"/>
                </a:lnTo>
                <a:lnTo>
                  <a:pt x="892796" y="1941196"/>
                </a:lnTo>
                <a:lnTo>
                  <a:pt x="1851727" y="1941196"/>
                </a:lnTo>
                <a:close/>
              </a:path>
            </a:pathLst>
          </a:custGeom>
          <a:gradFill>
            <a:gsLst>
              <a:gs pos="0">
                <a:srgbClr val="01023B">
                  <a:alpha val="50000"/>
                </a:srgbClr>
              </a:gs>
              <a:gs pos="100000">
                <a:srgbClr val="E99757">
                  <a:alpha val="50000"/>
                </a:srgbClr>
              </a:gs>
              <a:gs pos="50000">
                <a:srgbClr val="A53F52">
                  <a:alpha val="50000"/>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1">
            <a:extLst>
              <a:ext uri="{FF2B5EF4-FFF2-40B4-BE49-F238E27FC236}">
                <a16:creationId xmlns:a16="http://schemas.microsoft.com/office/drawing/2014/main" id="{50AEA731-C7D0-4A0E-B871-4F369D8BEAC5}"/>
              </a:ext>
            </a:extLst>
          </p:cNvPr>
          <p:cNvSpPr>
            <a:spLocks noGrp="1"/>
          </p:cNvSpPr>
          <p:nvPr>
            <p:ph type="title"/>
          </p:nvPr>
        </p:nvSpPr>
        <p:spPr>
          <a:xfrm>
            <a:off x="7792279" y="901394"/>
            <a:ext cx="4018722" cy="573989"/>
          </a:xfrm>
        </p:spPr>
        <p:txBody>
          <a:bodyPr/>
          <a:lstStyle/>
          <a:p>
            <a:r>
              <a:rPr lang="en-US" b="1" dirty="0">
                <a:solidFill>
                  <a:schemeClr val="bg1"/>
                </a:solidFill>
              </a:rPr>
              <a:t>END PRODUCT</a:t>
            </a:r>
          </a:p>
        </p:txBody>
      </p:sp>
      <p:sp>
        <p:nvSpPr>
          <p:cNvPr id="13" name="Content Placeholder 12">
            <a:extLst>
              <a:ext uri="{FF2B5EF4-FFF2-40B4-BE49-F238E27FC236}">
                <a16:creationId xmlns:a16="http://schemas.microsoft.com/office/drawing/2014/main" id="{A4E49AC7-7A73-4B51-BDF6-EABA3162F4B7}"/>
              </a:ext>
            </a:extLst>
          </p:cNvPr>
          <p:cNvSpPr>
            <a:spLocks noGrp="1"/>
          </p:cNvSpPr>
          <p:nvPr>
            <p:ph idx="1"/>
          </p:nvPr>
        </p:nvSpPr>
        <p:spPr>
          <a:xfrm>
            <a:off x="7792279" y="1625512"/>
            <a:ext cx="4018722" cy="4867364"/>
          </a:xfrm>
        </p:spPr>
        <p:txBody>
          <a:bodyPr>
            <a:normAutofit/>
          </a:bodyPr>
          <a:lstStyle/>
          <a:p>
            <a:pPr>
              <a:buFont typeface="Wingdings" panose="05000000000000000000" pitchFamily="2" charset="2"/>
              <a:buChar char="§"/>
            </a:pPr>
            <a:r>
              <a:rPr lang="en-CA" sz="2400" dirty="0">
                <a:solidFill>
                  <a:schemeClr val="bg1"/>
                </a:solidFill>
              </a:rPr>
              <a:t>The light reactions which use water and light energy takes place within the thylakoid lumen and membrane</a:t>
            </a:r>
          </a:p>
          <a:p>
            <a:pPr>
              <a:buFont typeface="Wingdings" panose="05000000000000000000" pitchFamily="2" charset="2"/>
              <a:buChar char="§"/>
            </a:pPr>
            <a:r>
              <a:rPr lang="en-CA" sz="2400" dirty="0">
                <a:solidFill>
                  <a:schemeClr val="bg1"/>
                </a:solidFill>
              </a:rPr>
              <a:t>The products of the light reaction are released into the stroma of the chloroplast. </a:t>
            </a:r>
          </a:p>
        </p:txBody>
      </p:sp>
      <p:sp>
        <p:nvSpPr>
          <p:cNvPr id="35" name="Slide Number Placeholder 34">
            <a:extLst>
              <a:ext uri="{FF2B5EF4-FFF2-40B4-BE49-F238E27FC236}">
                <a16:creationId xmlns:a16="http://schemas.microsoft.com/office/drawing/2014/main" id="{2DD84183-8918-4B86-8418-5094E7C47E67}"/>
              </a:ext>
            </a:extLst>
          </p:cNvPr>
          <p:cNvSpPr>
            <a:spLocks noGrp="1"/>
          </p:cNvSpPr>
          <p:nvPr>
            <p:ph type="sldNum" sz="quarter" idx="4"/>
          </p:nvPr>
        </p:nvSpPr>
        <p:spPr/>
        <p:txBody>
          <a:bodyPr/>
          <a:lstStyle/>
          <a:p>
            <a:fld id="{8C2E478F-E849-4A8C-AF1F-CBCC78A7CBFA}" type="slidenum">
              <a:rPr lang="en-US" smtClean="0"/>
              <a:t>75</a:t>
            </a:fld>
            <a:endParaRPr lang="en-US" dirty="0"/>
          </a:p>
        </p:txBody>
      </p:sp>
      <p:cxnSp>
        <p:nvCxnSpPr>
          <p:cNvPr id="9" name="Straight Connector 8"/>
          <p:cNvCxnSpPr/>
          <p:nvPr/>
        </p:nvCxnSpPr>
        <p:spPr>
          <a:xfrm>
            <a:off x="8229600" y="1475383"/>
            <a:ext cx="1828800" cy="0"/>
          </a:xfrm>
          <a:prstGeom prst="line">
            <a:avLst/>
          </a:prstGeom>
          <a:ln>
            <a:solidFill>
              <a:srgbClr val="2C2153"/>
            </a:solidFill>
          </a:ln>
          <a:effectLst>
            <a:reflection stA="80000" endPos="70000" dist="50800" dir="5400000" sy="-100000" algn="bl" rotWithShape="0"/>
          </a:effectLst>
          <a:scene3d>
            <a:camera prst="orthographicFront"/>
            <a:lightRig rig="sunset" dir="t"/>
          </a:scene3d>
          <a:sp3d extrusionH="6350" contourW="19050">
            <a:bevelB w="6350"/>
            <a:extrusionClr>
              <a:srgbClr val="FFC000"/>
            </a:extrusionClr>
            <a:contourClr>
              <a:srgbClr val="FFC000"/>
            </a:contourClr>
          </a:sp3d>
        </p:spPr>
        <p:style>
          <a:lnRef idx="3">
            <a:schemeClr val="accent2"/>
          </a:lnRef>
          <a:fillRef idx="0">
            <a:schemeClr val="accent2"/>
          </a:fillRef>
          <a:effectRef idx="2">
            <a:schemeClr val="accent2"/>
          </a:effectRef>
          <a:fontRef idx="minor">
            <a:schemeClr val="tx1"/>
          </a:fontRef>
        </p:style>
      </p:cxnSp>
      <p:pic>
        <p:nvPicPr>
          <p:cNvPr id="3" name="Picture Placeholder 2"/>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003" b="7003"/>
          <a:stretch>
            <a:fillRect/>
          </a:stretch>
        </p:blipFill>
        <p:spPr/>
      </p:pic>
    </p:spTree>
    <p:extLst>
      <p:ext uri="{BB962C8B-B14F-4D97-AF65-F5344CB8AC3E}">
        <p14:creationId xmlns:p14="http://schemas.microsoft.com/office/powerpoint/2010/main" val="376136617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gradFill>
          <a:gsLst>
            <a:gs pos="0">
              <a:srgbClr val="01023B">
                <a:alpha val="70000"/>
              </a:srgbClr>
            </a:gs>
            <a:gs pos="100000">
              <a:srgbClr val="E99757">
                <a:lumMod val="97000"/>
                <a:lumOff val="3000"/>
                <a:alpha val="70000"/>
              </a:srgbClr>
            </a:gs>
            <a:gs pos="50000">
              <a:srgbClr val="A53F52">
                <a:alpha val="70000"/>
              </a:srgbClr>
            </a:gs>
          </a:gsLst>
          <a:lin ang="16200000" scaled="1"/>
        </a:gradFill>
        <a:effectLst/>
      </p:bgPr>
    </p:bg>
    <p:spTree>
      <p:nvGrpSpPr>
        <p:cNvPr id="1" name=""/>
        <p:cNvGrpSpPr/>
        <p:nvPr/>
      </p:nvGrpSpPr>
      <p:grpSpPr>
        <a:xfrm>
          <a:off x="0" y="0"/>
          <a:ext cx="0" cy="0"/>
          <a:chOff x="0" y="0"/>
          <a:chExt cx="0" cy="0"/>
        </a:xfrm>
      </p:grpSpPr>
      <p:sp>
        <p:nvSpPr>
          <p:cNvPr id="44" name="Freeform: Shape 43">
            <a:extLst>
              <a:ext uri="{FF2B5EF4-FFF2-40B4-BE49-F238E27FC236}">
                <a16:creationId xmlns:a16="http://schemas.microsoft.com/office/drawing/2014/main" id="{785F2504-A35A-4AAB-94E4-C1479349F703}"/>
              </a:ext>
              <a:ext uri="{C183D7F6-B498-43B3-948B-1728B52AA6E4}">
                <adec:decorative xmlns:adec="http://schemas.microsoft.com/office/drawing/2017/decorative" val="1"/>
              </a:ext>
            </a:extLst>
          </p:cNvPr>
          <p:cNvSpPr/>
          <p:nvPr/>
        </p:nvSpPr>
        <p:spPr>
          <a:xfrm>
            <a:off x="-646087" y="33997"/>
            <a:ext cx="7406905" cy="6866810"/>
          </a:xfrm>
          <a:custGeom>
            <a:avLst/>
            <a:gdLst>
              <a:gd name="connsiteX0" fmla="*/ 1851727 w 7406905"/>
              <a:gd name="connsiteY0" fmla="*/ 0 h 6866810"/>
              <a:gd name="connsiteX1" fmla="*/ 2785858 w 7406905"/>
              <a:gd name="connsiteY1" fmla="*/ 0 h 6866810"/>
              <a:gd name="connsiteX2" fmla="*/ 2785858 w 7406905"/>
              <a:gd name="connsiteY2" fmla="*/ 1382574 h 6866810"/>
              <a:gd name="connsiteX3" fmla="*/ 3735696 w 7406905"/>
              <a:gd name="connsiteY3" fmla="*/ 1382574 h 6866810"/>
              <a:gd name="connsiteX4" fmla="*/ 3735696 w 7406905"/>
              <a:gd name="connsiteY4" fmla="*/ 1616025 h 6866810"/>
              <a:gd name="connsiteX5" fmla="*/ 4694626 w 7406905"/>
              <a:gd name="connsiteY5" fmla="*/ 1616025 h 6866810"/>
              <a:gd name="connsiteX6" fmla="*/ 4694626 w 7406905"/>
              <a:gd name="connsiteY6" fmla="*/ 0 h 6866810"/>
              <a:gd name="connsiteX7" fmla="*/ 6447975 w 7406905"/>
              <a:gd name="connsiteY7" fmla="*/ 0 h 6866810"/>
              <a:gd name="connsiteX8" fmla="*/ 6447975 w 7406905"/>
              <a:gd name="connsiteY8" fmla="*/ 1408233 h 6866810"/>
              <a:gd name="connsiteX9" fmla="*/ 7406905 w 7406905"/>
              <a:gd name="connsiteY9" fmla="*/ 1408233 h 6866810"/>
              <a:gd name="connsiteX10" fmla="*/ 7406905 w 7406905"/>
              <a:gd name="connsiteY10" fmla="*/ 6024420 h 6866810"/>
              <a:gd name="connsiteX11" fmla="*/ 6447975 w 7406905"/>
              <a:gd name="connsiteY11" fmla="*/ 6024420 h 6866810"/>
              <a:gd name="connsiteX12" fmla="*/ 6446330 w 7406905"/>
              <a:gd name="connsiteY12" fmla="*/ 5016507 h 6866810"/>
              <a:gd name="connsiteX13" fmla="*/ 5487400 w 7406905"/>
              <a:gd name="connsiteY13" fmla="*/ 5016507 h 6866810"/>
              <a:gd name="connsiteX14" fmla="*/ 5487400 w 7406905"/>
              <a:gd name="connsiteY14" fmla="*/ 6866810 h 6866810"/>
              <a:gd name="connsiteX15" fmla="*/ 4649980 w 7406905"/>
              <a:gd name="connsiteY15" fmla="*/ 6866810 h 6866810"/>
              <a:gd name="connsiteX16" fmla="*/ 4649980 w 7406905"/>
              <a:gd name="connsiteY16" fmla="*/ 5505639 h 6866810"/>
              <a:gd name="connsiteX17" fmla="*/ 3691050 w 7406905"/>
              <a:gd name="connsiteY17" fmla="*/ 5505639 h 6866810"/>
              <a:gd name="connsiteX18" fmla="*/ 3691050 w 7406905"/>
              <a:gd name="connsiteY18" fmla="*/ 6087035 h 6866810"/>
              <a:gd name="connsiteX19" fmla="*/ 2776766 w 7406905"/>
              <a:gd name="connsiteY19" fmla="*/ 6087035 h 6866810"/>
              <a:gd name="connsiteX20" fmla="*/ 2776766 w 7406905"/>
              <a:gd name="connsiteY20" fmla="*/ 6866810 h 6866810"/>
              <a:gd name="connsiteX21" fmla="*/ 1851727 w 7406905"/>
              <a:gd name="connsiteY21" fmla="*/ 6866810 h 6866810"/>
              <a:gd name="connsiteX22" fmla="*/ 1851727 w 7406905"/>
              <a:gd name="connsiteY22" fmla="*/ 6087035 h 6866810"/>
              <a:gd name="connsiteX23" fmla="*/ 905749 w 7406905"/>
              <a:gd name="connsiteY23" fmla="*/ 6087035 h 6866810"/>
              <a:gd name="connsiteX24" fmla="*/ 905749 w 7406905"/>
              <a:gd name="connsiteY24" fmla="*/ 5102343 h 6866810"/>
              <a:gd name="connsiteX25" fmla="*/ 0 w 7406905"/>
              <a:gd name="connsiteY25" fmla="*/ 5102343 h 6866810"/>
              <a:gd name="connsiteX26" fmla="*/ 0 w 7406905"/>
              <a:gd name="connsiteY26" fmla="*/ 528420 h 6866810"/>
              <a:gd name="connsiteX27" fmla="*/ 892796 w 7406905"/>
              <a:gd name="connsiteY27" fmla="*/ 528420 h 6866810"/>
              <a:gd name="connsiteX28" fmla="*/ 892796 w 7406905"/>
              <a:gd name="connsiteY28" fmla="*/ 1941196 h 6866810"/>
              <a:gd name="connsiteX29" fmla="*/ 1851727 w 7406905"/>
              <a:gd name="connsiteY29" fmla="*/ 1941196 h 6866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406905" h="6866810">
                <a:moveTo>
                  <a:pt x="1851727" y="0"/>
                </a:moveTo>
                <a:lnTo>
                  <a:pt x="2785858" y="0"/>
                </a:lnTo>
                <a:lnTo>
                  <a:pt x="2785858" y="1382574"/>
                </a:lnTo>
                <a:lnTo>
                  <a:pt x="3735696" y="1382574"/>
                </a:lnTo>
                <a:lnTo>
                  <a:pt x="3735696" y="1616025"/>
                </a:lnTo>
                <a:lnTo>
                  <a:pt x="4694626" y="1616025"/>
                </a:lnTo>
                <a:lnTo>
                  <a:pt x="4694626" y="0"/>
                </a:lnTo>
                <a:lnTo>
                  <a:pt x="6447975" y="0"/>
                </a:lnTo>
                <a:lnTo>
                  <a:pt x="6447975" y="1408233"/>
                </a:lnTo>
                <a:lnTo>
                  <a:pt x="7406905" y="1408233"/>
                </a:lnTo>
                <a:lnTo>
                  <a:pt x="7406905" y="6024420"/>
                </a:lnTo>
                <a:lnTo>
                  <a:pt x="6447975" y="6024420"/>
                </a:lnTo>
                <a:cubicBezTo>
                  <a:pt x="6447426" y="5688449"/>
                  <a:pt x="6446879" y="5352478"/>
                  <a:pt x="6446330" y="5016507"/>
                </a:cubicBezTo>
                <a:lnTo>
                  <a:pt x="5487400" y="5016507"/>
                </a:lnTo>
                <a:lnTo>
                  <a:pt x="5487400" y="6866810"/>
                </a:lnTo>
                <a:lnTo>
                  <a:pt x="4649980" y="6866810"/>
                </a:lnTo>
                <a:lnTo>
                  <a:pt x="4649980" y="5505639"/>
                </a:lnTo>
                <a:lnTo>
                  <a:pt x="3691050" y="5505639"/>
                </a:lnTo>
                <a:lnTo>
                  <a:pt x="3691050" y="6087035"/>
                </a:lnTo>
                <a:lnTo>
                  <a:pt x="2776766" y="6087035"/>
                </a:lnTo>
                <a:lnTo>
                  <a:pt x="2776766" y="6866810"/>
                </a:lnTo>
                <a:lnTo>
                  <a:pt x="1851727" y="6866810"/>
                </a:lnTo>
                <a:lnTo>
                  <a:pt x="1851727" y="6087035"/>
                </a:lnTo>
                <a:lnTo>
                  <a:pt x="905749" y="6087035"/>
                </a:lnTo>
                <a:lnTo>
                  <a:pt x="905749" y="5102343"/>
                </a:lnTo>
                <a:lnTo>
                  <a:pt x="0" y="5102343"/>
                </a:lnTo>
                <a:lnTo>
                  <a:pt x="0" y="528420"/>
                </a:lnTo>
                <a:lnTo>
                  <a:pt x="892796" y="528420"/>
                </a:lnTo>
                <a:lnTo>
                  <a:pt x="892796" y="1941196"/>
                </a:lnTo>
                <a:lnTo>
                  <a:pt x="1851727" y="1941196"/>
                </a:lnTo>
                <a:close/>
              </a:path>
            </a:pathLst>
          </a:custGeom>
          <a:gradFill>
            <a:gsLst>
              <a:gs pos="0">
                <a:srgbClr val="01023B">
                  <a:alpha val="50000"/>
                </a:srgbClr>
              </a:gs>
              <a:gs pos="100000">
                <a:srgbClr val="E99757">
                  <a:alpha val="50000"/>
                </a:srgbClr>
              </a:gs>
              <a:gs pos="50000">
                <a:srgbClr val="A53F52">
                  <a:alpha val="50000"/>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1">
            <a:extLst>
              <a:ext uri="{FF2B5EF4-FFF2-40B4-BE49-F238E27FC236}">
                <a16:creationId xmlns:a16="http://schemas.microsoft.com/office/drawing/2014/main" id="{50AEA731-C7D0-4A0E-B871-4F369D8BEAC5}"/>
              </a:ext>
            </a:extLst>
          </p:cNvPr>
          <p:cNvSpPr>
            <a:spLocks noGrp="1"/>
          </p:cNvSpPr>
          <p:nvPr>
            <p:ph type="title"/>
          </p:nvPr>
        </p:nvSpPr>
        <p:spPr>
          <a:xfrm>
            <a:off x="7792279" y="878059"/>
            <a:ext cx="4018722" cy="573989"/>
          </a:xfrm>
        </p:spPr>
        <p:txBody>
          <a:bodyPr/>
          <a:lstStyle/>
          <a:p>
            <a:r>
              <a:rPr lang="en-US" b="1" dirty="0">
                <a:solidFill>
                  <a:schemeClr val="bg1"/>
                </a:solidFill>
              </a:rPr>
              <a:t>END PRODUCT</a:t>
            </a:r>
          </a:p>
        </p:txBody>
      </p:sp>
      <p:sp>
        <p:nvSpPr>
          <p:cNvPr id="13" name="Content Placeholder 12">
            <a:extLst>
              <a:ext uri="{FF2B5EF4-FFF2-40B4-BE49-F238E27FC236}">
                <a16:creationId xmlns:a16="http://schemas.microsoft.com/office/drawing/2014/main" id="{A4E49AC7-7A73-4B51-BDF6-EABA3162F4B7}"/>
              </a:ext>
            </a:extLst>
          </p:cNvPr>
          <p:cNvSpPr>
            <a:spLocks noGrp="1"/>
          </p:cNvSpPr>
          <p:nvPr>
            <p:ph idx="1"/>
          </p:nvPr>
        </p:nvSpPr>
        <p:spPr>
          <a:xfrm>
            <a:off x="7792279" y="1625512"/>
            <a:ext cx="4018722" cy="4867364"/>
          </a:xfrm>
        </p:spPr>
        <p:txBody>
          <a:bodyPr>
            <a:normAutofit/>
          </a:bodyPr>
          <a:lstStyle/>
          <a:p>
            <a:pPr>
              <a:buFont typeface="Wingdings" panose="05000000000000000000" pitchFamily="2" charset="2"/>
              <a:buChar char="§"/>
            </a:pPr>
            <a:r>
              <a:rPr lang="en-CA" sz="2400" dirty="0">
                <a:solidFill>
                  <a:schemeClr val="bg1"/>
                </a:solidFill>
              </a:rPr>
              <a:t>Oxygen gas exits the organelle and ATP and NADPH are used in the dark reactions.</a:t>
            </a:r>
          </a:p>
          <a:p>
            <a:pPr>
              <a:buFont typeface="Wingdings" panose="05000000000000000000" pitchFamily="2" charset="2"/>
              <a:buChar char="§"/>
            </a:pPr>
            <a:r>
              <a:rPr lang="en-CA" sz="2400" dirty="0">
                <a:solidFill>
                  <a:schemeClr val="bg1"/>
                </a:solidFill>
              </a:rPr>
              <a:t> These materials are recycled as ADP and NADP back to the thylakoid. </a:t>
            </a:r>
          </a:p>
        </p:txBody>
      </p:sp>
      <p:sp>
        <p:nvSpPr>
          <p:cNvPr id="35" name="Slide Number Placeholder 34">
            <a:extLst>
              <a:ext uri="{FF2B5EF4-FFF2-40B4-BE49-F238E27FC236}">
                <a16:creationId xmlns:a16="http://schemas.microsoft.com/office/drawing/2014/main" id="{2DD84183-8918-4B86-8418-5094E7C47E67}"/>
              </a:ext>
            </a:extLst>
          </p:cNvPr>
          <p:cNvSpPr>
            <a:spLocks noGrp="1"/>
          </p:cNvSpPr>
          <p:nvPr>
            <p:ph type="sldNum" sz="quarter" idx="4"/>
          </p:nvPr>
        </p:nvSpPr>
        <p:spPr/>
        <p:txBody>
          <a:bodyPr/>
          <a:lstStyle/>
          <a:p>
            <a:fld id="{8C2E478F-E849-4A8C-AF1F-CBCC78A7CBFA}" type="slidenum">
              <a:rPr lang="en-US" smtClean="0"/>
              <a:t>76</a:t>
            </a:fld>
            <a:endParaRPr lang="en-US" dirty="0"/>
          </a:p>
        </p:txBody>
      </p:sp>
      <p:cxnSp>
        <p:nvCxnSpPr>
          <p:cNvPr id="9" name="Straight Connector 8"/>
          <p:cNvCxnSpPr/>
          <p:nvPr/>
        </p:nvCxnSpPr>
        <p:spPr>
          <a:xfrm>
            <a:off x="8172232" y="1452048"/>
            <a:ext cx="1828800" cy="0"/>
          </a:xfrm>
          <a:prstGeom prst="line">
            <a:avLst/>
          </a:prstGeom>
          <a:ln>
            <a:solidFill>
              <a:srgbClr val="2C2153"/>
            </a:solidFill>
          </a:ln>
          <a:effectLst>
            <a:reflection stA="80000" endPos="70000" dist="50800" dir="5400000" sy="-100000" algn="bl" rotWithShape="0"/>
          </a:effectLst>
          <a:scene3d>
            <a:camera prst="orthographicFront"/>
            <a:lightRig rig="sunset" dir="t"/>
          </a:scene3d>
          <a:sp3d extrusionH="6350" contourW="19050">
            <a:bevelB w="6350"/>
            <a:extrusionClr>
              <a:srgbClr val="FFC000"/>
            </a:extrusionClr>
            <a:contourClr>
              <a:srgbClr val="FFC000"/>
            </a:contourClr>
          </a:sp3d>
        </p:spPr>
        <p:style>
          <a:lnRef idx="3">
            <a:schemeClr val="accent2"/>
          </a:lnRef>
          <a:fillRef idx="0">
            <a:schemeClr val="accent2"/>
          </a:fillRef>
          <a:effectRef idx="2">
            <a:schemeClr val="accent2"/>
          </a:effectRef>
          <a:fontRef idx="minor">
            <a:schemeClr val="tx1"/>
          </a:fontRef>
        </p:style>
      </p:cxnSp>
      <p:pic>
        <p:nvPicPr>
          <p:cNvPr id="2" name="Picture Placeholder 1"/>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12087" t="-83" r="2292" b="-9178"/>
          <a:stretch/>
        </p:blipFill>
        <p:spPr>
          <a:xfrm>
            <a:off x="188307" y="262041"/>
            <a:ext cx="7406905" cy="6866810"/>
          </a:xfrm>
        </p:spPr>
      </p:pic>
    </p:spTree>
    <p:extLst>
      <p:ext uri="{BB962C8B-B14F-4D97-AF65-F5344CB8AC3E}">
        <p14:creationId xmlns:p14="http://schemas.microsoft.com/office/powerpoint/2010/main" val="385274709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gradFill>
          <a:gsLst>
            <a:gs pos="0">
              <a:srgbClr val="01023B">
                <a:alpha val="70000"/>
              </a:srgbClr>
            </a:gs>
            <a:gs pos="100000">
              <a:srgbClr val="E99757">
                <a:lumMod val="97000"/>
                <a:lumOff val="3000"/>
                <a:alpha val="70000"/>
              </a:srgbClr>
            </a:gs>
            <a:gs pos="50000">
              <a:srgbClr val="A53F52">
                <a:alpha val="70000"/>
              </a:srgbClr>
            </a:gs>
          </a:gsLst>
          <a:lin ang="16200000" scaled="1"/>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C2E478F-E849-4A8C-AF1F-CBCC78A7CBFA}" type="slidenum">
              <a:rPr lang="en-US" smtClean="0"/>
              <a:t>77</a:t>
            </a:fld>
            <a:endParaRPr lang="en-US" dirty="0"/>
          </a:p>
        </p:txBody>
      </p:sp>
      <p:sp>
        <p:nvSpPr>
          <p:cNvPr id="3" name="Rectangle 2"/>
          <p:cNvSpPr/>
          <p:nvPr/>
        </p:nvSpPr>
        <p:spPr>
          <a:xfrm>
            <a:off x="2794781" y="722180"/>
            <a:ext cx="7573108" cy="76944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4400" b="1" i="0" strike="noStrike" kern="0" cap="none" spc="0" normalizeH="0" baseline="0" noProof="0" dirty="0">
                <a:ln>
                  <a:noFill/>
                </a:ln>
                <a:solidFill>
                  <a:schemeClr val="bg1"/>
                </a:solidFill>
                <a:effectLst/>
                <a:uLnTx/>
                <a:uFillTx/>
                <a:ea typeface="+mj-ea"/>
                <a:cs typeface="Times New Roman" panose="02020603050405020304" pitchFamily="18" charset="0"/>
              </a:rPr>
              <a:t>Mechanisms of C-Fixation</a:t>
            </a:r>
            <a:r>
              <a:rPr kumimoji="0" lang="en-US" altLang="en-US" sz="4400" b="1" i="0" strike="noStrike" kern="0" cap="none" spc="0" normalizeH="0" baseline="0" noProof="0" dirty="0">
                <a:ln>
                  <a:noFill/>
                </a:ln>
                <a:solidFill>
                  <a:schemeClr val="bg1"/>
                </a:solidFill>
                <a:effectLst/>
                <a:uLnTx/>
                <a:uFillTx/>
                <a:ea typeface="+mj-ea"/>
                <a:cs typeface="+mj-cs"/>
              </a:rPr>
              <a:t> </a:t>
            </a:r>
            <a:endParaRPr kumimoji="0" lang="en-US" sz="1800" b="1" i="0" strike="noStrike" kern="0" cap="none" spc="0" normalizeH="0" baseline="0" noProof="0" dirty="0">
              <a:ln>
                <a:noFill/>
              </a:ln>
              <a:solidFill>
                <a:schemeClr val="bg1"/>
              </a:solidFill>
              <a:effectLst/>
              <a:uLnTx/>
              <a:uFillTx/>
            </a:endParaRPr>
          </a:p>
        </p:txBody>
      </p:sp>
      <p:sp>
        <p:nvSpPr>
          <p:cNvPr id="4" name="Rectangle 3"/>
          <p:cNvSpPr/>
          <p:nvPr/>
        </p:nvSpPr>
        <p:spPr>
          <a:xfrm>
            <a:off x="965981" y="1767267"/>
            <a:ext cx="10063090" cy="3982629"/>
          </a:xfrm>
          <a:prstGeom prst="rect">
            <a:avLst/>
          </a:prstGeom>
        </p:spPr>
        <p:txBody>
          <a:bodyPr wrap="square">
            <a:spAutoFit/>
          </a:bodyPr>
          <a:lstStyle/>
          <a:p>
            <a:pPr marL="342900" lvl="0" indent="-342900" fontAlgn="base">
              <a:spcBef>
                <a:spcPct val="20000"/>
              </a:spcBef>
              <a:spcAft>
                <a:spcPct val="0"/>
              </a:spcAft>
              <a:buFontTx/>
              <a:buChar char="•"/>
            </a:pPr>
            <a:r>
              <a:rPr lang="en-US" altLang="en-US" sz="3200" b="1" u="sng" kern="0" dirty="0">
                <a:solidFill>
                  <a:schemeClr val="bg1"/>
                </a:solidFill>
                <a:cs typeface="Times New Roman" panose="02020603050405020304" pitchFamily="18" charset="0"/>
              </a:rPr>
              <a:t>C</a:t>
            </a:r>
            <a:r>
              <a:rPr lang="en-US" altLang="en-US" sz="3200" b="1" u="sng" kern="0" baseline="-22000" dirty="0">
                <a:solidFill>
                  <a:schemeClr val="bg1"/>
                </a:solidFill>
                <a:cs typeface="Times New Roman" panose="02020603050405020304" pitchFamily="18" charset="0"/>
              </a:rPr>
              <a:t>3</a:t>
            </a:r>
            <a:r>
              <a:rPr lang="en-US" altLang="en-US" sz="3200" b="1" u="sng" kern="0" dirty="0">
                <a:solidFill>
                  <a:schemeClr val="bg1"/>
                </a:solidFill>
                <a:cs typeface="Times New Roman" panose="02020603050405020304" pitchFamily="18" charset="0"/>
              </a:rPr>
              <a:t> Plants</a:t>
            </a:r>
            <a:r>
              <a:rPr lang="en-US" altLang="en-US" sz="3200" kern="0" dirty="0">
                <a:solidFill>
                  <a:schemeClr val="bg1"/>
                </a:solidFill>
              </a:rPr>
              <a:t>: </a:t>
            </a:r>
            <a:r>
              <a:rPr lang="en-US" altLang="en-US" sz="3200" kern="0" dirty="0">
                <a:solidFill>
                  <a:schemeClr val="bg1"/>
                </a:solidFill>
                <a:cs typeface="Times New Roman" panose="02020603050405020304" pitchFamily="18" charset="0"/>
              </a:rPr>
              <a:t>plants which combine CO</a:t>
            </a:r>
            <a:r>
              <a:rPr lang="en-US" altLang="en-US" sz="3200" kern="0" baseline="-22000" dirty="0">
                <a:solidFill>
                  <a:schemeClr val="bg1"/>
                </a:solidFill>
                <a:cs typeface="Times New Roman" panose="02020603050405020304" pitchFamily="18" charset="0"/>
              </a:rPr>
              <a:t>2</a:t>
            </a:r>
            <a:r>
              <a:rPr lang="en-US" altLang="en-US" sz="3200" kern="0" dirty="0">
                <a:solidFill>
                  <a:schemeClr val="bg1"/>
                </a:solidFill>
                <a:cs typeface="Times New Roman" panose="02020603050405020304" pitchFamily="18" charset="0"/>
              </a:rPr>
              <a:t> to RuBP, so that the first organic product of the cycle is the 3-C molecule 3-phosphoglycerate.</a:t>
            </a:r>
            <a:r>
              <a:rPr lang="en-US" altLang="en-US" sz="3200" kern="0" dirty="0">
                <a:solidFill>
                  <a:schemeClr val="bg1"/>
                </a:solidFill>
              </a:rPr>
              <a:t> </a:t>
            </a:r>
          </a:p>
          <a:p>
            <a:pPr marL="742950" lvl="1" indent="-285750" fontAlgn="base">
              <a:spcBef>
                <a:spcPct val="20000"/>
              </a:spcBef>
              <a:spcAft>
                <a:spcPct val="0"/>
              </a:spcAft>
              <a:buFontTx/>
              <a:buChar char="–"/>
            </a:pPr>
            <a:r>
              <a:rPr lang="en-US" altLang="en-US" sz="2800" u="sng" kern="0" dirty="0">
                <a:solidFill>
                  <a:schemeClr val="bg1"/>
                </a:solidFill>
                <a:cs typeface="Times New Roman" panose="02020603050405020304" pitchFamily="18" charset="0"/>
              </a:rPr>
              <a:t>Examples:</a:t>
            </a:r>
            <a:r>
              <a:rPr lang="en-US" altLang="en-US" sz="2800" kern="0" dirty="0">
                <a:solidFill>
                  <a:schemeClr val="bg1"/>
                </a:solidFill>
                <a:cs typeface="Times New Roman" panose="02020603050405020304" pitchFamily="18" charset="0"/>
              </a:rPr>
              <a:t>  rice, wheat, soybeans</a:t>
            </a:r>
            <a:r>
              <a:rPr lang="en-US" altLang="en-US" sz="2800" kern="0" dirty="0">
                <a:solidFill>
                  <a:schemeClr val="bg1"/>
                </a:solidFill>
              </a:rPr>
              <a:t> </a:t>
            </a:r>
          </a:p>
          <a:p>
            <a:pPr marL="742950" lvl="1" indent="-285750" fontAlgn="base">
              <a:spcBef>
                <a:spcPct val="20000"/>
              </a:spcBef>
              <a:spcAft>
                <a:spcPct val="0"/>
              </a:spcAft>
              <a:buFontTx/>
              <a:buChar char="–"/>
            </a:pPr>
            <a:endParaRPr lang="en-US" altLang="en-US" sz="2800" kern="0" dirty="0">
              <a:solidFill>
                <a:schemeClr val="bg1"/>
              </a:solidFill>
            </a:endParaRPr>
          </a:p>
          <a:p>
            <a:pPr marL="914400" lvl="1" indent="-457200" fontAlgn="base">
              <a:spcBef>
                <a:spcPct val="20000"/>
              </a:spcBef>
              <a:spcAft>
                <a:spcPct val="0"/>
              </a:spcAft>
              <a:buFont typeface="Wingdings" panose="05000000000000000000" pitchFamily="2" charset="2"/>
              <a:buChar char="§"/>
            </a:pPr>
            <a:r>
              <a:rPr lang="en-US" altLang="en-US" sz="2800" kern="0" dirty="0">
                <a:solidFill>
                  <a:schemeClr val="bg1"/>
                </a:solidFill>
                <a:cs typeface="Times New Roman" panose="02020603050405020304" pitchFamily="18" charset="0"/>
              </a:rPr>
              <a:t>produce less food when their stomata close on hot, dry days; this deprives the Calvin cycle of CO</a:t>
            </a:r>
            <a:r>
              <a:rPr lang="en-US" altLang="en-US" sz="2800" kern="0" baseline="-30000" dirty="0">
                <a:solidFill>
                  <a:schemeClr val="bg1"/>
                </a:solidFill>
                <a:cs typeface="Times New Roman" panose="02020603050405020304" pitchFamily="18" charset="0"/>
              </a:rPr>
              <a:t>2</a:t>
            </a:r>
            <a:r>
              <a:rPr lang="en-US" altLang="en-US" sz="2800" kern="0" dirty="0">
                <a:solidFill>
                  <a:schemeClr val="bg1"/>
                </a:solidFill>
                <a:cs typeface="Times New Roman" panose="02020603050405020304" pitchFamily="18" charset="0"/>
              </a:rPr>
              <a:t> and photosynthesis slows down</a:t>
            </a:r>
            <a:r>
              <a:rPr lang="en-US" altLang="en-US" sz="2800" kern="0" dirty="0">
                <a:solidFill>
                  <a:schemeClr val="bg1"/>
                </a:solidFill>
              </a:rPr>
              <a:t> </a:t>
            </a:r>
          </a:p>
        </p:txBody>
      </p:sp>
    </p:spTree>
    <p:extLst>
      <p:ext uri="{BB962C8B-B14F-4D97-AF65-F5344CB8AC3E}">
        <p14:creationId xmlns:p14="http://schemas.microsoft.com/office/powerpoint/2010/main" val="423222745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gradFill>
          <a:gsLst>
            <a:gs pos="0">
              <a:srgbClr val="01023B">
                <a:alpha val="70000"/>
              </a:srgbClr>
            </a:gs>
            <a:gs pos="100000">
              <a:srgbClr val="E99757">
                <a:lumMod val="97000"/>
                <a:lumOff val="3000"/>
                <a:alpha val="70000"/>
              </a:srgbClr>
            </a:gs>
            <a:gs pos="50000">
              <a:srgbClr val="A53F52">
                <a:alpha val="70000"/>
              </a:srgbClr>
            </a:gs>
          </a:gsLst>
          <a:lin ang="16200000" scaled="1"/>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C2E478F-E849-4A8C-AF1F-CBCC78A7CBFA}" type="slidenum">
              <a:rPr lang="en-US" smtClean="0"/>
              <a:t>78</a:t>
            </a:fld>
            <a:endParaRPr lang="en-US" dirty="0"/>
          </a:p>
        </p:txBody>
      </p:sp>
      <p:sp>
        <p:nvSpPr>
          <p:cNvPr id="3" name="Rectangle 2"/>
          <p:cNvSpPr/>
          <p:nvPr/>
        </p:nvSpPr>
        <p:spPr>
          <a:xfrm>
            <a:off x="3580148" y="787309"/>
            <a:ext cx="4156907" cy="64633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3600" b="1" i="0" strike="noStrike" kern="0" cap="none" spc="0" normalizeH="0" baseline="0" noProof="0" dirty="0">
                <a:ln>
                  <a:noFill/>
                </a:ln>
                <a:solidFill>
                  <a:schemeClr val="bg1"/>
                </a:solidFill>
                <a:effectLst/>
                <a:uLnTx/>
                <a:uFillTx/>
                <a:cs typeface="Times New Roman" panose="02020603050405020304" pitchFamily="18" charset="0"/>
              </a:rPr>
              <a:t>PHOTORESPIRATION</a:t>
            </a:r>
            <a:endParaRPr kumimoji="0" lang="en-US" sz="3600" b="0" i="0" strike="noStrike" kern="0" cap="none" spc="0" normalizeH="0" baseline="0" noProof="0" dirty="0">
              <a:ln>
                <a:noFill/>
              </a:ln>
              <a:solidFill>
                <a:schemeClr val="bg1"/>
              </a:solidFill>
              <a:effectLst/>
              <a:uLnTx/>
              <a:uFillTx/>
            </a:endParaRPr>
          </a:p>
        </p:txBody>
      </p:sp>
      <p:sp>
        <p:nvSpPr>
          <p:cNvPr id="4" name="Rectangle 3"/>
          <p:cNvSpPr/>
          <p:nvPr/>
        </p:nvSpPr>
        <p:spPr>
          <a:xfrm>
            <a:off x="1148861" y="1975919"/>
            <a:ext cx="10091225" cy="1077218"/>
          </a:xfrm>
          <a:prstGeom prst="rect">
            <a:avLst/>
          </a:prstGeom>
        </p:spPr>
        <p:txBody>
          <a:bodyPr wrap="square">
            <a:spAutoFit/>
          </a:bodyPr>
          <a:lstStyle/>
          <a:p>
            <a:pPr marL="457200" lvl="0" indent="-457200" fontAlgn="base">
              <a:spcBef>
                <a:spcPct val="20000"/>
              </a:spcBef>
              <a:spcAft>
                <a:spcPct val="0"/>
              </a:spcAft>
              <a:buFont typeface="Wingdings" panose="05000000000000000000" pitchFamily="2" charset="2"/>
              <a:buChar char="§"/>
            </a:pPr>
            <a:r>
              <a:rPr lang="en-US" altLang="en-US" sz="3200" kern="0" dirty="0">
                <a:solidFill>
                  <a:schemeClr val="bg1"/>
                </a:solidFill>
                <a:cs typeface="Times New Roman" panose="02020603050405020304" pitchFamily="18" charset="0"/>
              </a:rPr>
              <a:t>consumes O</a:t>
            </a:r>
            <a:r>
              <a:rPr lang="en-US" altLang="en-US" sz="3200" kern="0" baseline="-30000" dirty="0">
                <a:solidFill>
                  <a:schemeClr val="bg1"/>
                </a:solidFill>
                <a:cs typeface="Times New Roman" panose="02020603050405020304" pitchFamily="18" charset="0"/>
              </a:rPr>
              <a:t>2</a:t>
            </a:r>
            <a:r>
              <a:rPr lang="en-US" altLang="en-US" sz="3200" kern="0" dirty="0">
                <a:solidFill>
                  <a:schemeClr val="bg1"/>
                </a:solidFill>
                <a:cs typeface="Times New Roman" panose="02020603050405020304" pitchFamily="18" charset="0"/>
              </a:rPr>
              <a:t>, releases CO</a:t>
            </a:r>
            <a:r>
              <a:rPr lang="en-US" altLang="en-US" sz="3200" kern="0" baseline="-30000" dirty="0">
                <a:solidFill>
                  <a:schemeClr val="bg1"/>
                </a:solidFill>
                <a:cs typeface="Times New Roman" panose="02020603050405020304" pitchFamily="18" charset="0"/>
              </a:rPr>
              <a:t>2</a:t>
            </a:r>
            <a:r>
              <a:rPr lang="en-US" altLang="en-US" sz="3200" kern="0" dirty="0">
                <a:solidFill>
                  <a:schemeClr val="bg1"/>
                </a:solidFill>
                <a:cs typeface="Times New Roman" panose="02020603050405020304" pitchFamily="18" charset="0"/>
              </a:rPr>
              <a:t> into peroxisomes, generates no ATP, decreases photosynthetic output</a:t>
            </a:r>
          </a:p>
        </p:txBody>
      </p:sp>
      <mc:AlternateContent xmlns:mc="http://schemas.openxmlformats.org/markup-compatibility/2006" xmlns:a14="http://schemas.microsoft.com/office/drawing/2010/main">
        <mc:Choice Requires="a14">
          <p:sp>
            <p:nvSpPr>
              <p:cNvPr id="6" name="TextBox 5"/>
              <p:cNvSpPr txBox="1"/>
              <p:nvPr/>
            </p:nvSpPr>
            <p:spPr>
              <a:xfrm>
                <a:off x="1885071" y="3404382"/>
                <a:ext cx="10108146" cy="461665"/>
              </a:xfrm>
              <a:prstGeom prst="rect">
                <a:avLst/>
              </a:prstGeom>
              <a:noFill/>
            </p:spPr>
            <p:txBody>
              <a:bodyPr wrap="square" rtlCol="0">
                <a:spAutoFit/>
              </a:bodyPr>
              <a:lstStyle/>
              <a:p>
                <a14:m>
                  <m:oMath xmlns:m="http://schemas.openxmlformats.org/officeDocument/2006/math">
                    <m:sSub>
                      <m:sSubPr>
                        <m:ctrlPr>
                          <a:rPr lang="en-US" sz="2400" i="1" dirty="0" smtClean="0">
                            <a:solidFill>
                              <a:schemeClr val="bg1"/>
                            </a:solidFill>
                            <a:latin typeface="Cambria Math" panose="02040503050406030204" pitchFamily="18" charset="0"/>
                          </a:rPr>
                        </m:ctrlPr>
                      </m:sSubPr>
                      <m:e>
                        <m:r>
                          <a:rPr lang="en-US" sz="2400" i="1" dirty="0">
                            <a:solidFill>
                              <a:schemeClr val="bg1"/>
                            </a:solidFill>
                            <a:latin typeface="Cambria Math" panose="02040503050406030204" pitchFamily="18" charset="0"/>
                          </a:rPr>
                          <m:t>𝑂</m:t>
                        </m:r>
                      </m:e>
                      <m:sub>
                        <m:r>
                          <a:rPr lang="en-US" sz="2400" i="0" dirty="0">
                            <a:solidFill>
                              <a:schemeClr val="bg1"/>
                            </a:solidFill>
                            <a:latin typeface="Cambria Math" panose="02040503050406030204" pitchFamily="18" charset="0"/>
                          </a:rPr>
                          <m:t>2</m:t>
                        </m:r>
                      </m:sub>
                    </m:sSub>
                  </m:oMath>
                </a14:m>
                <a:r>
                  <a:rPr lang="en-US" sz="2400" dirty="0">
                    <a:solidFill>
                      <a:schemeClr val="bg1"/>
                    </a:solidFill>
                  </a:rPr>
                  <a:t> + RuBP                                           1 3PGA + Phosphoglycolate</a:t>
                </a:r>
              </a:p>
            </p:txBody>
          </p:sp>
        </mc:Choice>
        <mc:Fallback xmlns="">
          <p:sp>
            <p:nvSpPr>
              <p:cNvPr id="6" name="TextBox 5"/>
              <p:cNvSpPr txBox="1">
                <a:spLocks noRot="1" noChangeAspect="1" noMove="1" noResize="1" noEditPoints="1" noAdjustHandles="1" noChangeArrowheads="1" noChangeShapeType="1" noTextEdit="1"/>
              </p:cNvSpPr>
              <p:nvPr/>
            </p:nvSpPr>
            <p:spPr>
              <a:xfrm>
                <a:off x="1885071" y="3404382"/>
                <a:ext cx="10108146" cy="461665"/>
              </a:xfrm>
              <a:prstGeom prst="rect">
                <a:avLst/>
              </a:prstGeom>
              <a:blipFill>
                <a:blip r:embed="rId2"/>
                <a:stretch>
                  <a:fillRect l="-121" t="-10526" b="-28947"/>
                </a:stretch>
              </a:blipFill>
            </p:spPr>
            <p:txBody>
              <a:bodyPr/>
              <a:lstStyle/>
              <a:p>
                <a:r>
                  <a:rPr lang="en-US">
                    <a:noFill/>
                  </a:rPr>
                  <a:t> </a:t>
                </a:r>
              </a:p>
            </p:txBody>
          </p:sp>
        </mc:Fallback>
      </mc:AlternateContent>
      <p:cxnSp>
        <p:nvCxnSpPr>
          <p:cNvPr id="8" name="Straight Arrow Connector 7"/>
          <p:cNvCxnSpPr/>
          <p:nvPr/>
        </p:nvCxnSpPr>
        <p:spPr>
          <a:xfrm>
            <a:off x="3580148" y="3595416"/>
            <a:ext cx="2356418" cy="0"/>
          </a:xfrm>
          <a:prstGeom prst="straightConnector1">
            <a:avLst/>
          </a:prstGeom>
          <a:ln>
            <a:tailEnd type="triangle"/>
          </a:ln>
          <a:scene3d>
            <a:camera prst="orthographicFront"/>
            <a:lightRig rig="threePt" dir="t"/>
          </a:scene3d>
          <a:sp3d contourW="38100">
            <a:contourClr>
              <a:schemeClr val="bg1"/>
            </a:contourClr>
          </a:sp3d>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148861" y="4217292"/>
            <a:ext cx="9795804" cy="1015663"/>
          </a:xfrm>
          <a:prstGeom prst="rect">
            <a:avLst/>
          </a:prstGeom>
        </p:spPr>
        <p:txBody>
          <a:bodyPr wrap="square">
            <a:spAutoFit/>
          </a:bodyPr>
          <a:lstStyle/>
          <a:p>
            <a:pPr marL="342900" lvl="0" indent="-342900" fontAlgn="base">
              <a:spcBef>
                <a:spcPct val="50000"/>
              </a:spcBef>
              <a:spcAft>
                <a:spcPct val="0"/>
              </a:spcAft>
              <a:buFont typeface="Wingdings" panose="05000000000000000000" pitchFamily="2" charset="2"/>
              <a:buChar char="§"/>
            </a:pPr>
            <a:r>
              <a:rPr lang="en-US" altLang="en-US" sz="2400" dirty="0">
                <a:solidFill>
                  <a:schemeClr val="bg1"/>
                </a:solidFill>
              </a:rPr>
              <a:t>O</a:t>
            </a:r>
            <a:r>
              <a:rPr lang="en-US" altLang="en-US" sz="2400" baseline="-24000" dirty="0">
                <a:solidFill>
                  <a:schemeClr val="bg1"/>
                </a:solidFill>
              </a:rPr>
              <a:t>2</a:t>
            </a:r>
            <a:r>
              <a:rPr lang="en-US" altLang="en-US" sz="2400" dirty="0">
                <a:solidFill>
                  <a:schemeClr val="bg1"/>
                </a:solidFill>
              </a:rPr>
              <a:t> replaces CO</a:t>
            </a:r>
            <a:r>
              <a:rPr lang="en-US" altLang="en-US" sz="2400" baseline="-24000" dirty="0">
                <a:solidFill>
                  <a:schemeClr val="bg1"/>
                </a:solidFill>
              </a:rPr>
              <a:t>2</a:t>
            </a:r>
            <a:r>
              <a:rPr lang="en-US" altLang="en-US" sz="2400" dirty="0">
                <a:solidFill>
                  <a:schemeClr val="bg1"/>
                </a:solidFill>
              </a:rPr>
              <a:t> in a non-productive, wasteful reaction;</a:t>
            </a:r>
          </a:p>
          <a:p>
            <a:pPr marL="342900" lvl="0" indent="-342900" fontAlgn="base">
              <a:spcBef>
                <a:spcPct val="50000"/>
              </a:spcBef>
              <a:spcAft>
                <a:spcPct val="0"/>
              </a:spcAft>
              <a:buFont typeface="Wingdings" panose="05000000000000000000" pitchFamily="2" charset="2"/>
              <a:buChar char="§"/>
            </a:pPr>
            <a:r>
              <a:rPr lang="en-US" altLang="en-US" sz="2400" dirty="0">
                <a:solidFill>
                  <a:schemeClr val="bg1"/>
                </a:solidFill>
              </a:rPr>
              <a:t>Oxygen OUTCOMPETES CO</a:t>
            </a:r>
            <a:r>
              <a:rPr lang="en-US" altLang="en-US" sz="2400" baseline="-24000" dirty="0">
                <a:solidFill>
                  <a:schemeClr val="bg1"/>
                </a:solidFill>
              </a:rPr>
              <a:t>2</a:t>
            </a:r>
            <a:r>
              <a:rPr lang="en-US" altLang="en-US" sz="2400" dirty="0">
                <a:solidFill>
                  <a:schemeClr val="bg1"/>
                </a:solidFill>
              </a:rPr>
              <a:t> for the enzyme’s active site!</a:t>
            </a:r>
            <a:endParaRPr lang="en-US" altLang="en-US" sz="2400" baseline="-24000" dirty="0">
              <a:solidFill>
                <a:schemeClr val="bg1"/>
              </a:solidFill>
            </a:endParaRPr>
          </a:p>
        </p:txBody>
      </p:sp>
      <p:sp>
        <p:nvSpPr>
          <p:cNvPr id="10" name="TextBox 9"/>
          <p:cNvSpPr txBox="1"/>
          <p:nvPr/>
        </p:nvSpPr>
        <p:spPr>
          <a:xfrm>
            <a:off x="4070251" y="3205877"/>
            <a:ext cx="1247337" cy="369332"/>
          </a:xfrm>
          <a:prstGeom prst="rect">
            <a:avLst/>
          </a:prstGeom>
          <a:noFill/>
        </p:spPr>
        <p:txBody>
          <a:bodyPr wrap="square" rtlCol="0">
            <a:spAutoFit/>
          </a:bodyPr>
          <a:lstStyle/>
          <a:p>
            <a:r>
              <a:rPr lang="en-US" b="1" dirty="0">
                <a:solidFill>
                  <a:schemeClr val="bg1"/>
                </a:solidFill>
              </a:rPr>
              <a:t>RUBISCO</a:t>
            </a:r>
          </a:p>
        </p:txBody>
      </p:sp>
    </p:spTree>
    <p:extLst>
      <p:ext uri="{BB962C8B-B14F-4D97-AF65-F5344CB8AC3E}">
        <p14:creationId xmlns:p14="http://schemas.microsoft.com/office/powerpoint/2010/main" val="416202940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gradFill>
          <a:gsLst>
            <a:gs pos="0">
              <a:srgbClr val="01023B">
                <a:alpha val="70000"/>
              </a:srgbClr>
            </a:gs>
            <a:gs pos="100000">
              <a:srgbClr val="E99757">
                <a:lumMod val="97000"/>
                <a:lumOff val="3000"/>
                <a:alpha val="70000"/>
              </a:srgbClr>
            </a:gs>
            <a:gs pos="50000">
              <a:srgbClr val="A53F52">
                <a:alpha val="70000"/>
              </a:srgbClr>
            </a:gs>
          </a:gsLst>
          <a:lin ang="16200000" scaled="1"/>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C2E478F-E849-4A8C-AF1F-CBCC78A7CBFA}" type="slidenum">
              <a:rPr lang="en-US" smtClean="0"/>
              <a:t>79</a:t>
            </a:fld>
            <a:endParaRPr lang="en-US" dirty="0"/>
          </a:p>
        </p:txBody>
      </p:sp>
      <p:pic>
        <p:nvPicPr>
          <p:cNvPr id="3" name="Picture 2"/>
          <p:cNvPicPr>
            <a:picLocks noChangeAspect="1"/>
          </p:cNvPicPr>
          <p:nvPr/>
        </p:nvPicPr>
        <p:blipFill rotWithShape="1">
          <a:blip r:embed="rId2"/>
          <a:srcRect l="-1377"/>
          <a:stretch/>
        </p:blipFill>
        <p:spPr>
          <a:xfrm>
            <a:off x="2841674" y="383634"/>
            <a:ext cx="6214647" cy="626723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cxnSp>
        <p:nvCxnSpPr>
          <p:cNvPr id="4" name="Straight Arrow Connector 3"/>
          <p:cNvCxnSpPr/>
          <p:nvPr/>
        </p:nvCxnSpPr>
        <p:spPr>
          <a:xfrm flipH="1">
            <a:off x="6817214" y="5078437"/>
            <a:ext cx="2875426" cy="899160"/>
          </a:xfrm>
          <a:prstGeom prst="straightConnector1">
            <a:avLst/>
          </a:prstGeom>
          <a:noFill/>
          <a:ln w="38100" cap="flat" cmpd="sng" algn="ctr">
            <a:solidFill>
              <a:srgbClr val="FF0000"/>
            </a:solidFill>
            <a:prstDash val="solid"/>
            <a:tailEnd type="arrow"/>
          </a:ln>
          <a:effectLst/>
        </p:spPr>
      </p:cxnSp>
      <p:sp>
        <p:nvSpPr>
          <p:cNvPr id="6" name="Oval 5"/>
          <p:cNvSpPr/>
          <p:nvPr/>
        </p:nvSpPr>
        <p:spPr>
          <a:xfrm>
            <a:off x="6203852" y="5929491"/>
            <a:ext cx="613362" cy="685800"/>
          </a:xfrm>
          <a:prstGeom prst="ellipse">
            <a:avLst/>
          </a:prstGeom>
          <a:noFill/>
          <a:ln w="38100" cap="flat" cmpd="sng" algn="ctr">
            <a:solidFill>
              <a:srgbClr val="FF0000"/>
            </a:solidFill>
            <a:prstDash val="solid"/>
          </a:ln>
          <a:effectLst>
            <a:glow rad="139700">
              <a:srgbClr val="3333CC">
                <a:satMod val="175000"/>
                <a:alpha val="40000"/>
              </a:srgbClr>
            </a:glo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solidFill>
                  <a:srgbClr val="FF0000"/>
                </a:solidFill>
              </a:ln>
              <a:solidFill>
                <a:srgbClr val="FFFFFF"/>
              </a:solidFill>
              <a:effectLst/>
              <a:uLnTx/>
              <a:uFillTx/>
              <a:latin typeface="Times New Roman"/>
              <a:ea typeface="+mn-ea"/>
              <a:cs typeface="+mn-cs"/>
            </a:endParaRPr>
          </a:p>
        </p:txBody>
      </p:sp>
      <p:sp>
        <p:nvSpPr>
          <p:cNvPr id="7" name="Rectangle 6"/>
          <p:cNvSpPr/>
          <p:nvPr/>
        </p:nvSpPr>
        <p:spPr>
          <a:xfrm>
            <a:off x="9228406" y="4247440"/>
            <a:ext cx="2764811" cy="707886"/>
          </a:xfrm>
          <a:prstGeom prst="rect">
            <a:avLst/>
          </a:prstGeom>
        </p:spPr>
        <p:txBody>
          <a:bodyPr wrap="square">
            <a:spAutoFit/>
          </a:bodyPr>
          <a:lstStyle/>
          <a:p>
            <a:pPr lvl="0" fontAlgn="base">
              <a:spcBef>
                <a:spcPct val="0"/>
              </a:spcBef>
              <a:spcAft>
                <a:spcPct val="0"/>
              </a:spcAft>
            </a:pPr>
            <a:r>
              <a:rPr lang="en-US" altLang="en-US" sz="2000" b="1" dirty="0">
                <a:solidFill>
                  <a:schemeClr val="bg1"/>
                </a:solidFill>
                <a:latin typeface="Times New Roman" panose="02020603050405020304" pitchFamily="18" charset="0"/>
              </a:rPr>
              <a:t>CO</a:t>
            </a:r>
            <a:r>
              <a:rPr lang="en-US" altLang="en-US" sz="2000" b="1" baseline="-25000" dirty="0">
                <a:solidFill>
                  <a:schemeClr val="bg1"/>
                </a:solidFill>
                <a:latin typeface="Times New Roman" panose="02020603050405020304" pitchFamily="18" charset="0"/>
              </a:rPr>
              <a:t>2</a:t>
            </a:r>
            <a:r>
              <a:rPr lang="en-US" altLang="en-US" sz="2000" b="1" dirty="0">
                <a:solidFill>
                  <a:schemeClr val="bg1"/>
                </a:solidFill>
                <a:latin typeface="Times New Roman" panose="02020603050405020304" pitchFamily="18" charset="0"/>
              </a:rPr>
              <a:t> not able to be used in Calvin Cycle</a:t>
            </a:r>
          </a:p>
        </p:txBody>
      </p:sp>
    </p:spTree>
    <p:extLst>
      <p:ext uri="{BB962C8B-B14F-4D97-AF65-F5344CB8AC3E}">
        <p14:creationId xmlns:p14="http://schemas.microsoft.com/office/powerpoint/2010/main" val="29073761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0" name="Picture 4" descr="See the source image"/>
          <p:cNvPicPr>
            <a:picLocks noChangeAspect="1" noChangeArrowheads="1"/>
          </p:cNvPicPr>
          <p:nvPr/>
        </p:nvPicPr>
        <p:blipFill>
          <a:blip r:embed="rId2" cstate="print"/>
          <a:srcRect/>
          <a:stretch>
            <a:fillRect/>
          </a:stretch>
        </p:blipFill>
        <p:spPr bwMode="auto">
          <a:xfrm>
            <a:off x="2819400" y="609600"/>
            <a:ext cx="6781800" cy="5658729"/>
          </a:xfrm>
          <a:prstGeom prst="rect">
            <a:avLst/>
          </a:prstGeom>
          <a:noFill/>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gradFill>
          <a:gsLst>
            <a:gs pos="0">
              <a:srgbClr val="01023B">
                <a:alpha val="70000"/>
              </a:srgbClr>
            </a:gs>
            <a:gs pos="100000">
              <a:srgbClr val="E99757">
                <a:lumMod val="97000"/>
                <a:lumOff val="3000"/>
                <a:alpha val="70000"/>
              </a:srgbClr>
            </a:gs>
            <a:gs pos="50000">
              <a:srgbClr val="A53F52">
                <a:alpha val="70000"/>
              </a:srgbClr>
            </a:gs>
          </a:gsLst>
          <a:lin ang="16200000" scaled="1"/>
        </a:gra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C2E478F-E849-4A8C-AF1F-CBCC78A7CBFA}" type="slidenum">
              <a:rPr lang="en-US" smtClean="0"/>
              <a:t>80</a:t>
            </a:fld>
            <a:endParaRPr lang="en-US" dirty="0"/>
          </a:p>
        </p:txBody>
      </p:sp>
      <p:sp>
        <p:nvSpPr>
          <p:cNvPr id="4" name="Title 3"/>
          <p:cNvSpPr>
            <a:spLocks noGrp="1"/>
          </p:cNvSpPr>
          <p:nvPr>
            <p:ph type="title"/>
          </p:nvPr>
        </p:nvSpPr>
        <p:spPr>
          <a:xfrm>
            <a:off x="5702287" y="2844335"/>
            <a:ext cx="5846982" cy="1661297"/>
          </a:xfrm>
          <a:gradFill>
            <a:gsLst>
              <a:gs pos="0">
                <a:srgbClr val="01023B">
                  <a:alpha val="70000"/>
                </a:srgbClr>
              </a:gs>
              <a:gs pos="100000">
                <a:srgbClr val="E99757">
                  <a:lumMod val="97000"/>
                  <a:lumOff val="3000"/>
                  <a:alpha val="70000"/>
                </a:srgbClr>
              </a:gs>
              <a:gs pos="50000">
                <a:srgbClr val="A53F52">
                  <a:alpha val="70000"/>
                </a:srgbClr>
              </a:gs>
            </a:gsLst>
            <a:lin ang="16200000" scaled="1"/>
          </a:gradFill>
        </p:spPr>
        <p:txBody>
          <a:bodyPr>
            <a:noAutofit/>
          </a:bodyPr>
          <a:lstStyle/>
          <a:p>
            <a:r>
              <a:rPr lang="en-US" sz="3200" b="1" dirty="0">
                <a:solidFill>
                  <a:schemeClr val="bg1">
                    <a:lumMod val="85000"/>
                  </a:schemeClr>
                </a:solidFill>
              </a:rPr>
              <a:t>Alternative mechanisms of carbon fixation</a:t>
            </a:r>
          </a:p>
        </p:txBody>
      </p:sp>
      <p:pic>
        <p:nvPicPr>
          <p:cNvPr id="6" name="Picture Placeholder 2"/>
          <p:cNvPicPr>
            <a:picLocks noChangeAspect="1"/>
          </p:cNvPicPr>
          <p:nvPr/>
        </p:nvPicPr>
        <p:blipFill rotWithShape="1">
          <a:blip r:embed="rId2">
            <a:extLst>
              <a:ext uri="{28A0092B-C50C-407E-A947-70E740481C1C}">
                <a14:useLocalDpi xmlns:a14="http://schemas.microsoft.com/office/drawing/2010/main" val="0"/>
              </a:ext>
            </a:extLst>
          </a:blip>
          <a:srcRect l="188" t="490" r="843" b="806"/>
          <a:stretch/>
        </p:blipFill>
        <p:spPr>
          <a:xfrm>
            <a:off x="182881" y="661182"/>
            <a:ext cx="5219114" cy="566524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283710160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gradFill>
          <a:gsLst>
            <a:gs pos="0">
              <a:srgbClr val="01023B">
                <a:alpha val="70000"/>
              </a:srgbClr>
            </a:gs>
            <a:gs pos="100000">
              <a:srgbClr val="E99757">
                <a:lumMod val="97000"/>
                <a:lumOff val="3000"/>
                <a:alpha val="70000"/>
              </a:srgbClr>
            </a:gs>
            <a:gs pos="50000">
              <a:srgbClr val="A53F52">
                <a:alpha val="70000"/>
              </a:srgbClr>
            </a:gs>
          </a:gsLst>
          <a:lin ang="16200000" scaled="1"/>
        </a:gradFill>
        <a:effectLst/>
      </p:bgPr>
    </p:bg>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a:xfrm>
            <a:off x="0" y="3727938"/>
            <a:ext cx="12192000" cy="3130062"/>
          </a:xfrm>
        </p:spPr>
      </p:sp>
      <p:pic>
        <p:nvPicPr>
          <p:cNvPr id="5" name="Picture 9"/>
          <p:cNvPicPr>
            <a:picLocks noChangeAspect="1" noChangeArrowheads="1"/>
          </p:cNvPicPr>
          <p:nvPr/>
        </p:nvPicPr>
        <p:blipFill>
          <a:blip r:embed="rId2">
            <a:lum bright="10000"/>
            <a:extLst>
              <a:ext uri="{28A0092B-C50C-407E-A947-70E740481C1C}">
                <a14:useLocalDpi xmlns:a14="http://schemas.microsoft.com/office/drawing/2010/main" val="0"/>
              </a:ext>
            </a:extLst>
          </a:blip>
          <a:srcRect/>
          <a:stretch>
            <a:fillRect/>
          </a:stretch>
        </p:blipFill>
        <p:spPr bwMode="auto">
          <a:xfrm>
            <a:off x="0" y="3260016"/>
            <a:ext cx="12192000" cy="359798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6" name="Rectangle 5"/>
          <p:cNvSpPr/>
          <p:nvPr/>
        </p:nvSpPr>
        <p:spPr>
          <a:xfrm>
            <a:off x="745587" y="483821"/>
            <a:ext cx="10466363" cy="2542234"/>
          </a:xfrm>
          <a:prstGeom prst="rect">
            <a:avLst/>
          </a:prstGeom>
        </p:spPr>
        <p:txBody>
          <a:bodyPr wrap="square">
            <a:spAutoFit/>
          </a:bodyPr>
          <a:lstStyle/>
          <a:p>
            <a:pPr marL="342900" lvl="0" indent="-342900" fontAlgn="base">
              <a:spcBef>
                <a:spcPct val="20000"/>
              </a:spcBef>
              <a:spcAft>
                <a:spcPct val="0"/>
              </a:spcAft>
            </a:pPr>
            <a:r>
              <a:rPr lang="en-US" altLang="en-US" sz="3600" b="1" u="sng" kern="0" dirty="0">
                <a:solidFill>
                  <a:schemeClr val="bg1"/>
                </a:solidFill>
                <a:cs typeface="Times New Roman" panose="02020603050405020304" pitchFamily="18" charset="0"/>
              </a:rPr>
              <a:t>C</a:t>
            </a:r>
            <a:r>
              <a:rPr lang="en-US" altLang="en-US" sz="3600" b="1" u="sng" kern="0" baseline="-30000" dirty="0">
                <a:solidFill>
                  <a:schemeClr val="bg1"/>
                </a:solidFill>
                <a:cs typeface="Times New Roman" panose="02020603050405020304" pitchFamily="18" charset="0"/>
              </a:rPr>
              <a:t>4</a:t>
            </a:r>
            <a:r>
              <a:rPr lang="en-US" altLang="en-US" sz="3600" b="1" u="sng" kern="0" dirty="0">
                <a:solidFill>
                  <a:schemeClr val="bg1"/>
                </a:solidFill>
                <a:cs typeface="Times New Roman" panose="02020603050405020304" pitchFamily="18" charset="0"/>
              </a:rPr>
              <a:t> Plants:</a:t>
            </a:r>
          </a:p>
          <a:p>
            <a:pPr marL="457200" lvl="0" indent="-457200" fontAlgn="base">
              <a:spcBef>
                <a:spcPct val="20000"/>
              </a:spcBef>
              <a:spcAft>
                <a:spcPct val="0"/>
              </a:spcAft>
              <a:buFont typeface="Wingdings" panose="05000000000000000000" pitchFamily="2" charset="2"/>
              <a:buChar char="§"/>
            </a:pPr>
            <a:r>
              <a:rPr lang="en-US" altLang="en-US" sz="2800" kern="0" dirty="0">
                <a:solidFill>
                  <a:schemeClr val="bg1"/>
                </a:solidFill>
              </a:rPr>
              <a:t> </a:t>
            </a:r>
            <a:r>
              <a:rPr lang="en-US" altLang="en-US" sz="2800" kern="0" dirty="0">
                <a:solidFill>
                  <a:schemeClr val="bg1"/>
                </a:solidFill>
                <a:cs typeface="Times New Roman" panose="02020603050405020304" pitchFamily="18" charset="0"/>
              </a:rPr>
              <a:t>Use an alternate mode of C-fixation which forms a 4-C compound as its first product </a:t>
            </a:r>
          </a:p>
          <a:p>
            <a:pPr marL="457200" lvl="0" indent="-457200" fontAlgn="base">
              <a:spcBef>
                <a:spcPct val="20000"/>
              </a:spcBef>
              <a:spcAft>
                <a:spcPct val="0"/>
              </a:spcAft>
              <a:buFont typeface="Wingdings" panose="05000000000000000000" pitchFamily="2" charset="2"/>
              <a:buChar char="§"/>
            </a:pPr>
            <a:r>
              <a:rPr lang="en-US" altLang="en-US" sz="2800" kern="0" dirty="0">
                <a:solidFill>
                  <a:schemeClr val="bg1"/>
                </a:solidFill>
                <a:cs typeface="Times New Roman" panose="02020603050405020304" pitchFamily="18" charset="0"/>
              </a:rPr>
              <a:t>Calvin Cycle still occurs! This 1</a:t>
            </a:r>
            <a:r>
              <a:rPr lang="en-US" altLang="en-US" sz="2800" kern="0" baseline="30000" dirty="0">
                <a:solidFill>
                  <a:schemeClr val="bg1"/>
                </a:solidFill>
                <a:cs typeface="Times New Roman" panose="02020603050405020304" pitchFamily="18" charset="0"/>
              </a:rPr>
              <a:t>st</a:t>
            </a:r>
            <a:r>
              <a:rPr lang="en-US" altLang="en-US" sz="2800" kern="0" dirty="0">
                <a:solidFill>
                  <a:schemeClr val="bg1"/>
                </a:solidFill>
                <a:cs typeface="Times New Roman" panose="02020603050405020304" pitchFamily="18" charset="0"/>
              </a:rPr>
              <a:t> product is an intermediate step prior to Calvin Cycle.</a:t>
            </a:r>
            <a:endParaRPr lang="en-US" altLang="en-US" sz="2800" kern="0" dirty="0">
              <a:solidFill>
                <a:schemeClr val="bg1"/>
              </a:solidFill>
            </a:endParaRPr>
          </a:p>
        </p:txBody>
      </p:sp>
    </p:spTree>
    <p:extLst>
      <p:ext uri="{BB962C8B-B14F-4D97-AF65-F5344CB8AC3E}">
        <p14:creationId xmlns:p14="http://schemas.microsoft.com/office/powerpoint/2010/main" val="212715612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gradFill>
          <a:gsLst>
            <a:gs pos="0">
              <a:srgbClr val="01023B">
                <a:alpha val="70000"/>
              </a:srgbClr>
            </a:gs>
            <a:gs pos="100000">
              <a:srgbClr val="E99757">
                <a:lumMod val="97000"/>
                <a:lumOff val="3000"/>
                <a:alpha val="70000"/>
              </a:srgbClr>
            </a:gs>
            <a:gs pos="50000">
              <a:srgbClr val="A53F52">
                <a:alpha val="70000"/>
              </a:srgbClr>
            </a:gs>
          </a:gsLst>
          <a:lin ang="16200000" scaled="1"/>
        </a:gradFill>
        <a:effectLst/>
      </p:bgPr>
    </p:bg>
    <p:spTree>
      <p:nvGrpSpPr>
        <p:cNvPr id="1" name=""/>
        <p:cNvGrpSpPr/>
        <p:nvPr/>
      </p:nvGrpSpPr>
      <p:grpSpPr>
        <a:xfrm>
          <a:off x="0" y="0"/>
          <a:ext cx="0" cy="0"/>
          <a:chOff x="0" y="0"/>
          <a:chExt cx="0" cy="0"/>
        </a:xfrm>
      </p:grpSpPr>
      <p:sp>
        <p:nvSpPr>
          <p:cNvPr id="5" name="Rectangle 4"/>
          <p:cNvSpPr/>
          <p:nvPr/>
        </p:nvSpPr>
        <p:spPr>
          <a:xfrm>
            <a:off x="560364" y="590923"/>
            <a:ext cx="11071272" cy="1680460"/>
          </a:xfrm>
          <a:prstGeom prst="rect">
            <a:avLst/>
          </a:prstGeom>
        </p:spPr>
        <p:txBody>
          <a:bodyPr wrap="square">
            <a:spAutoFit/>
          </a:bodyPr>
          <a:lstStyle/>
          <a:p>
            <a:pPr marL="800100" lvl="1" indent="-342900" fontAlgn="base">
              <a:lnSpc>
                <a:spcPct val="130000"/>
              </a:lnSpc>
              <a:spcBef>
                <a:spcPct val="20000"/>
              </a:spcBef>
              <a:spcAft>
                <a:spcPct val="0"/>
              </a:spcAft>
              <a:buFont typeface="Wingdings" panose="05000000000000000000" pitchFamily="2" charset="2"/>
              <a:buChar char="§"/>
            </a:pPr>
            <a:r>
              <a:rPr lang="en-US" altLang="en-US" sz="2400" u="sng" kern="0" dirty="0">
                <a:solidFill>
                  <a:schemeClr val="bg1"/>
                </a:solidFill>
                <a:cs typeface="Times New Roman" panose="02020603050405020304" pitchFamily="18" charset="0"/>
              </a:rPr>
              <a:t>Examples</a:t>
            </a:r>
            <a:r>
              <a:rPr lang="en-US" altLang="en-US" sz="2400" kern="0" dirty="0">
                <a:solidFill>
                  <a:schemeClr val="bg1"/>
                </a:solidFill>
                <a:cs typeface="Times New Roman" panose="02020603050405020304" pitchFamily="18" charset="0"/>
              </a:rPr>
              <a:t>:  sugarcane, corn, grasses</a:t>
            </a:r>
            <a:r>
              <a:rPr lang="en-US" altLang="en-US" sz="2400" kern="0" dirty="0">
                <a:solidFill>
                  <a:schemeClr val="bg1"/>
                </a:solidFill>
              </a:rPr>
              <a:t> </a:t>
            </a:r>
          </a:p>
          <a:p>
            <a:pPr marL="800100" lvl="1" indent="-342900" fontAlgn="base">
              <a:lnSpc>
                <a:spcPct val="130000"/>
              </a:lnSpc>
              <a:spcBef>
                <a:spcPct val="20000"/>
              </a:spcBef>
              <a:spcAft>
                <a:spcPct val="0"/>
              </a:spcAft>
              <a:buFont typeface="Wingdings" panose="05000000000000000000" pitchFamily="2" charset="2"/>
              <a:buChar char="§"/>
            </a:pPr>
            <a:r>
              <a:rPr lang="en-US" altLang="en-US" sz="2400" kern="0" dirty="0">
                <a:solidFill>
                  <a:schemeClr val="bg1"/>
                </a:solidFill>
                <a:cs typeface="Times New Roman" panose="02020603050405020304" pitchFamily="18" charset="0"/>
              </a:rPr>
              <a:t>The 4-C product is produced in mesophyll cells</a:t>
            </a:r>
          </a:p>
          <a:p>
            <a:pPr marL="800100" lvl="1" indent="-342900" fontAlgn="base">
              <a:lnSpc>
                <a:spcPct val="130000"/>
              </a:lnSpc>
              <a:spcBef>
                <a:spcPct val="20000"/>
              </a:spcBef>
              <a:spcAft>
                <a:spcPct val="0"/>
              </a:spcAft>
              <a:buFont typeface="Wingdings" panose="05000000000000000000" pitchFamily="2" charset="2"/>
              <a:buChar char="§"/>
            </a:pPr>
            <a:r>
              <a:rPr lang="en-US" altLang="en-US" sz="2400" kern="0" dirty="0">
                <a:solidFill>
                  <a:schemeClr val="bg1"/>
                </a:solidFill>
                <a:cs typeface="Times New Roman" panose="02020603050405020304" pitchFamily="18" charset="0"/>
              </a:rPr>
              <a:t>It is then </a:t>
            </a:r>
            <a:r>
              <a:rPr lang="en-US" altLang="en-US" sz="2400" b="1" u="sng" kern="0" dirty="0">
                <a:solidFill>
                  <a:schemeClr val="bg1"/>
                </a:solidFill>
                <a:cs typeface="Times New Roman" panose="02020603050405020304" pitchFamily="18" charset="0"/>
              </a:rPr>
              <a:t>exported</a:t>
            </a:r>
            <a:r>
              <a:rPr lang="en-US" altLang="en-US" sz="2400" kern="0" dirty="0">
                <a:solidFill>
                  <a:schemeClr val="bg1"/>
                </a:solidFill>
                <a:cs typeface="Times New Roman" panose="02020603050405020304" pitchFamily="18" charset="0"/>
              </a:rPr>
              <a:t> to bundle sheath cells (where the Calvin cycle occurs);</a:t>
            </a:r>
            <a:r>
              <a:rPr lang="en-US" altLang="en-US" sz="2400" kern="0" dirty="0">
                <a:solidFill>
                  <a:schemeClr val="bg1"/>
                </a:solidFill>
              </a:rPr>
              <a:t> </a:t>
            </a:r>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15" r="-954" b="2082"/>
          <a:stretch/>
        </p:blipFill>
        <p:spPr bwMode="auto">
          <a:xfrm>
            <a:off x="1593166" y="2301873"/>
            <a:ext cx="9005668" cy="44291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7" name="WordArt 8"/>
          <p:cNvSpPr>
            <a:spLocks noChangeArrowheads="1" noChangeShapeType="1" noTextEdit="1"/>
          </p:cNvSpPr>
          <p:nvPr/>
        </p:nvSpPr>
        <p:spPr bwMode="auto">
          <a:xfrm>
            <a:off x="1866900" y="4516436"/>
            <a:ext cx="3048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1600" kern="10" dirty="0">
                <a:ln w="12700">
                  <a:solidFill>
                    <a:srgbClr val="000000"/>
                  </a:solidFill>
                  <a:round/>
                  <a:headEnd/>
                  <a:tailEnd/>
                </a:ln>
                <a:solidFill>
                  <a:srgbClr val="969696"/>
                </a:solidFill>
                <a:latin typeface="Arial Black" panose="020B0A04020102020204" pitchFamily="34" charset="0"/>
              </a:rPr>
              <a:t>2 different cells!</a:t>
            </a:r>
          </a:p>
        </p:txBody>
      </p:sp>
      <p:sp>
        <p:nvSpPr>
          <p:cNvPr id="8" name="Text Box 5"/>
          <p:cNvSpPr txBox="1">
            <a:spLocks noChangeArrowheads="1"/>
          </p:cNvSpPr>
          <p:nvPr/>
        </p:nvSpPr>
        <p:spPr bwMode="auto">
          <a:xfrm>
            <a:off x="2552700" y="5318027"/>
            <a:ext cx="23622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Has a higher affinity for CO</a:t>
            </a:r>
            <a:r>
              <a:rPr kumimoji="0" lang="en-US" altLang="en-US" sz="2400" b="0" i="0" u="none" strike="noStrike" kern="0" cap="none" spc="0" normalizeH="0" baseline="-25000" noProof="0" dirty="0">
                <a:ln>
                  <a:noFill/>
                </a:ln>
                <a:solidFill>
                  <a:srgbClr val="000000"/>
                </a:solidFill>
                <a:effectLst/>
                <a:uLnTx/>
                <a:uFillTx/>
                <a:latin typeface="Times New Roman" panose="02020603050405020304" pitchFamily="18" charset="0"/>
              </a:rPr>
              <a:t>2</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than RuBP does</a:t>
            </a:r>
          </a:p>
        </p:txBody>
      </p:sp>
      <p:cxnSp>
        <p:nvCxnSpPr>
          <p:cNvPr id="9" name="Straight Arrow Connector 8"/>
          <p:cNvCxnSpPr/>
          <p:nvPr/>
        </p:nvCxnSpPr>
        <p:spPr>
          <a:xfrm flipV="1">
            <a:off x="4614203" y="3460652"/>
            <a:ext cx="4262511" cy="2208629"/>
          </a:xfrm>
          <a:prstGeom prst="straightConnector1">
            <a:avLst/>
          </a:prstGeom>
          <a:noFill/>
          <a:ln w="38100" cap="flat" cmpd="sng" algn="ctr">
            <a:solidFill>
              <a:srgbClr val="FF0000"/>
            </a:solidFill>
            <a:prstDash val="solid"/>
            <a:tailEnd type="arrow"/>
          </a:ln>
          <a:effectLst/>
        </p:spPr>
      </p:cxnSp>
      <p:sp>
        <p:nvSpPr>
          <p:cNvPr id="11" name="Oval 6"/>
          <p:cNvSpPr>
            <a:spLocks noChangeArrowheads="1"/>
          </p:cNvSpPr>
          <p:nvPr/>
        </p:nvSpPr>
        <p:spPr bwMode="auto">
          <a:xfrm>
            <a:off x="8755575" y="2948347"/>
            <a:ext cx="838591" cy="512305"/>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ndParaRPr>
          </a:p>
        </p:txBody>
      </p:sp>
    </p:spTree>
    <p:extLst>
      <p:ext uri="{BB962C8B-B14F-4D97-AF65-F5344CB8AC3E}">
        <p14:creationId xmlns:p14="http://schemas.microsoft.com/office/powerpoint/2010/main" val="54350904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gradFill>
          <a:gsLst>
            <a:gs pos="0">
              <a:srgbClr val="01023B">
                <a:alpha val="70000"/>
              </a:srgbClr>
            </a:gs>
            <a:gs pos="100000">
              <a:srgbClr val="E99757">
                <a:lumMod val="97000"/>
                <a:lumOff val="3000"/>
                <a:alpha val="70000"/>
              </a:srgbClr>
            </a:gs>
            <a:gs pos="50000">
              <a:srgbClr val="A53F52">
                <a:alpha val="70000"/>
              </a:srgbClr>
            </a:gs>
          </a:gsLst>
          <a:lin ang="16200000" scaled="1"/>
        </a:gradFill>
        <a:effectLst/>
      </p:bgPr>
    </p:bg>
    <p:spTree>
      <p:nvGrpSpPr>
        <p:cNvPr id="1" name=""/>
        <p:cNvGrpSpPr/>
        <p:nvPr/>
      </p:nvGrpSpPr>
      <p:grpSpPr>
        <a:xfrm>
          <a:off x="0" y="0"/>
          <a:ext cx="0" cy="0"/>
          <a:chOff x="0" y="0"/>
          <a:chExt cx="0" cy="0"/>
        </a:xfrm>
      </p:grpSpPr>
      <p:sp>
        <p:nvSpPr>
          <p:cNvPr id="5" name="Rectangle 4"/>
          <p:cNvSpPr/>
          <p:nvPr/>
        </p:nvSpPr>
        <p:spPr>
          <a:xfrm>
            <a:off x="586154" y="622108"/>
            <a:ext cx="11188504" cy="2419124"/>
          </a:xfrm>
          <a:prstGeom prst="rect">
            <a:avLst/>
          </a:prstGeom>
        </p:spPr>
        <p:txBody>
          <a:bodyPr wrap="square">
            <a:spAutoFit/>
          </a:bodyPr>
          <a:lstStyle/>
          <a:p>
            <a:pPr marL="914400" lvl="1" indent="-457200" fontAlgn="base">
              <a:lnSpc>
                <a:spcPct val="130000"/>
              </a:lnSpc>
              <a:spcBef>
                <a:spcPct val="20000"/>
              </a:spcBef>
              <a:spcAft>
                <a:spcPct val="0"/>
              </a:spcAft>
              <a:buFont typeface="Wingdings" panose="05000000000000000000" pitchFamily="2" charset="2"/>
              <a:buChar char="§"/>
              <a:defRPr/>
            </a:pPr>
            <a:r>
              <a:rPr lang="en-US" sz="2800" kern="0" dirty="0">
                <a:solidFill>
                  <a:schemeClr val="bg1"/>
                </a:solidFill>
                <a:cs typeface="Times New Roman" pitchFamily="18" charset="0"/>
              </a:rPr>
              <a:t>Once here, the 4-C product releases CO</a:t>
            </a:r>
            <a:r>
              <a:rPr lang="en-US" sz="2800" kern="0" baseline="-30000" dirty="0">
                <a:solidFill>
                  <a:schemeClr val="bg1"/>
                </a:solidFill>
                <a:cs typeface="Times New Roman" pitchFamily="18" charset="0"/>
              </a:rPr>
              <a:t>2</a:t>
            </a:r>
            <a:r>
              <a:rPr lang="en-US" sz="2800" kern="0" dirty="0">
                <a:solidFill>
                  <a:schemeClr val="bg1"/>
                </a:solidFill>
                <a:cs typeface="Times New Roman" pitchFamily="18" charset="0"/>
              </a:rPr>
              <a:t> which then enters the Calvin cycle</a:t>
            </a:r>
            <a:r>
              <a:rPr lang="en-US" sz="2800" kern="0" dirty="0">
                <a:solidFill>
                  <a:schemeClr val="bg1"/>
                </a:solidFill>
              </a:rPr>
              <a:t> &amp; combines with RuBP </a:t>
            </a:r>
            <a:r>
              <a:rPr lang="en-US" sz="2800" b="1" kern="0" dirty="0">
                <a:solidFill>
                  <a:schemeClr val="bg1"/>
                </a:solidFill>
              </a:rPr>
              <a:t>(with the help of Rubisco).</a:t>
            </a:r>
          </a:p>
          <a:p>
            <a:pPr marL="914400" lvl="1" indent="-457200" fontAlgn="base">
              <a:lnSpc>
                <a:spcPct val="130000"/>
              </a:lnSpc>
              <a:spcBef>
                <a:spcPct val="20000"/>
              </a:spcBef>
              <a:spcAft>
                <a:spcPct val="0"/>
              </a:spcAft>
              <a:buFont typeface="Wingdings" panose="05000000000000000000" pitchFamily="2" charset="2"/>
              <a:buChar char="§"/>
              <a:defRPr/>
            </a:pPr>
            <a:r>
              <a:rPr lang="en-US" sz="2800" kern="0" dirty="0">
                <a:solidFill>
                  <a:schemeClr val="bg1"/>
                </a:solidFill>
                <a:cs typeface="Times New Roman" pitchFamily="18" charset="0"/>
              </a:rPr>
              <a:t>This process keeps the levels of CO</a:t>
            </a:r>
            <a:r>
              <a:rPr lang="en-US" sz="2800" kern="0" baseline="-30000" dirty="0">
                <a:solidFill>
                  <a:schemeClr val="bg1"/>
                </a:solidFill>
                <a:cs typeface="Times New Roman" pitchFamily="18" charset="0"/>
              </a:rPr>
              <a:t>2</a:t>
            </a:r>
            <a:r>
              <a:rPr lang="en-US" sz="2800" kern="0" dirty="0">
                <a:solidFill>
                  <a:schemeClr val="bg1"/>
                </a:solidFill>
                <a:cs typeface="Times New Roman" pitchFamily="18" charset="0"/>
              </a:rPr>
              <a:t> sufficiently high inside the leaf cells, even on hot, dry days when the stomata close.</a:t>
            </a:r>
          </a:p>
        </p:txBody>
      </p:sp>
      <p:pic>
        <p:nvPicPr>
          <p:cNvPr id="6" name="Picture 4" descr="stomates-corn epiderm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0466" y="3729158"/>
            <a:ext cx="4497387" cy="26130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7"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l="-1" t="-1782" r="-1268" b="-2866"/>
          <a:stretch/>
        </p:blipFill>
        <p:spPr bwMode="auto">
          <a:xfrm>
            <a:off x="940190" y="3383084"/>
            <a:ext cx="4105275" cy="330517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8" name="Oval 6"/>
          <p:cNvSpPr>
            <a:spLocks noChangeArrowheads="1"/>
          </p:cNvSpPr>
          <p:nvPr/>
        </p:nvSpPr>
        <p:spPr bwMode="auto">
          <a:xfrm>
            <a:off x="9480453" y="3895578"/>
            <a:ext cx="1600200" cy="1295400"/>
          </a:xfrm>
          <a:prstGeom prst="ellipse">
            <a:avLst/>
          </a:prstGeom>
          <a:noFill/>
          <a:ln w="6350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ndParaRPr>
          </a:p>
        </p:txBody>
      </p:sp>
      <p:sp>
        <p:nvSpPr>
          <p:cNvPr id="9" name="AutoShape 5"/>
          <p:cNvSpPr>
            <a:spLocks noChangeArrowheads="1"/>
          </p:cNvSpPr>
          <p:nvPr/>
        </p:nvSpPr>
        <p:spPr bwMode="auto">
          <a:xfrm>
            <a:off x="10156873" y="3041232"/>
            <a:ext cx="506438" cy="777083"/>
          </a:xfrm>
          <a:prstGeom prst="downArrow">
            <a:avLst>
              <a:gd name="adj1" fmla="val 50000"/>
              <a:gd name="adj2" fmla="val 43750"/>
            </a:avLst>
          </a:prstGeom>
          <a:solidFill>
            <a:schemeClr val="accent2">
              <a:lumMod val="75000"/>
            </a:schemeClr>
          </a:solidFill>
          <a:ln w="25400">
            <a:solidFill>
              <a:schemeClr val="bg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ndParaRPr>
          </a:p>
        </p:txBody>
      </p:sp>
    </p:spTree>
    <p:extLst>
      <p:ext uri="{BB962C8B-B14F-4D97-AF65-F5344CB8AC3E}">
        <p14:creationId xmlns:p14="http://schemas.microsoft.com/office/powerpoint/2010/main" val="108020037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gradFill>
          <a:gsLst>
            <a:gs pos="0">
              <a:srgbClr val="01023B">
                <a:alpha val="70000"/>
              </a:srgbClr>
            </a:gs>
            <a:gs pos="100000">
              <a:srgbClr val="E99757">
                <a:lumMod val="97000"/>
                <a:lumOff val="3000"/>
                <a:alpha val="70000"/>
              </a:srgbClr>
            </a:gs>
            <a:gs pos="50000">
              <a:srgbClr val="A53F52">
                <a:alpha val="70000"/>
              </a:srgbClr>
            </a:gs>
          </a:gsLst>
          <a:lin ang="16200000" scaled="1"/>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C2E478F-E849-4A8C-AF1F-CBCC78A7CBFA}" type="slidenum">
              <a:rPr lang="en-US" smtClean="0"/>
              <a:t>84</a:t>
            </a:fld>
            <a:endParaRPr lang="en-US" dirty="0"/>
          </a:p>
        </p:txBody>
      </p:sp>
      <p:pic>
        <p:nvPicPr>
          <p:cNvPr id="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 b="-1342"/>
          <a:stretch/>
        </p:blipFill>
        <p:spPr bwMode="auto">
          <a:xfrm>
            <a:off x="2333625" y="214313"/>
            <a:ext cx="6951052" cy="649763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649254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gradFill>
          <a:gsLst>
            <a:gs pos="0">
              <a:srgbClr val="01023B">
                <a:alpha val="70000"/>
              </a:srgbClr>
            </a:gs>
            <a:gs pos="100000">
              <a:srgbClr val="E99757">
                <a:lumMod val="97000"/>
                <a:lumOff val="3000"/>
                <a:alpha val="70000"/>
              </a:srgbClr>
            </a:gs>
            <a:gs pos="50000">
              <a:srgbClr val="A53F52">
                <a:alpha val="70000"/>
              </a:srgbClr>
            </a:gs>
          </a:gsLst>
          <a:lin ang="16200000" scaled="1"/>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C2E478F-E849-4A8C-AF1F-CBCC78A7CBFA}" type="slidenum">
              <a:rPr lang="en-US" smtClean="0"/>
              <a:t>85</a:t>
            </a:fld>
            <a:endParaRPr lang="en-US" dirty="0"/>
          </a:p>
        </p:txBody>
      </p:sp>
      <p:sp>
        <p:nvSpPr>
          <p:cNvPr id="3" name="Rectangle 2"/>
          <p:cNvSpPr/>
          <p:nvPr/>
        </p:nvSpPr>
        <p:spPr>
          <a:xfrm>
            <a:off x="1275470" y="1881766"/>
            <a:ext cx="6419558" cy="4007251"/>
          </a:xfrm>
          <a:prstGeom prst="rect">
            <a:avLst/>
          </a:prstGeom>
        </p:spPr>
        <p:txBody>
          <a:bodyPr wrap="square">
            <a:spAutoFit/>
          </a:bodyPr>
          <a:lstStyle/>
          <a:p>
            <a:pPr marL="342900" lvl="0" indent="-342900" fontAlgn="base">
              <a:spcBef>
                <a:spcPct val="20000"/>
              </a:spcBef>
              <a:spcAft>
                <a:spcPct val="0"/>
              </a:spcAft>
              <a:buFont typeface="Wingdings" panose="05000000000000000000" pitchFamily="2" charset="2"/>
              <a:buChar char="§"/>
            </a:pPr>
            <a:r>
              <a:rPr lang="en-US" altLang="en-US" sz="2400" kern="0" dirty="0">
                <a:solidFill>
                  <a:schemeClr val="bg1"/>
                </a:solidFill>
                <a:cs typeface="Times New Roman" panose="02020603050405020304" pitchFamily="18" charset="0"/>
              </a:rPr>
              <a:t>Stomata are open at night, closed during day (this helps prevent water loss in hot, dry climates)</a:t>
            </a:r>
            <a:r>
              <a:rPr lang="en-US" altLang="en-US" sz="2400" kern="0" dirty="0">
                <a:solidFill>
                  <a:schemeClr val="bg1"/>
                </a:solidFill>
              </a:rPr>
              <a:t> </a:t>
            </a:r>
          </a:p>
          <a:p>
            <a:pPr marL="342900" lvl="0" indent="-342900" fontAlgn="base">
              <a:spcBef>
                <a:spcPct val="20000"/>
              </a:spcBef>
              <a:spcAft>
                <a:spcPct val="0"/>
              </a:spcAft>
              <a:buFont typeface="Wingdings" panose="05000000000000000000" pitchFamily="2" charset="2"/>
              <a:buChar char="§"/>
            </a:pPr>
            <a:r>
              <a:rPr lang="en-US" altLang="en-US" sz="2400" kern="0" dirty="0">
                <a:solidFill>
                  <a:schemeClr val="bg1"/>
                </a:solidFill>
                <a:cs typeface="Times New Roman" panose="02020603050405020304" pitchFamily="18" charset="0"/>
              </a:rPr>
              <a:t>At night, plants take up CO</a:t>
            </a:r>
            <a:r>
              <a:rPr lang="en-US" altLang="en-US" sz="2400" kern="0" baseline="-30000" dirty="0">
                <a:solidFill>
                  <a:schemeClr val="bg1"/>
                </a:solidFill>
                <a:cs typeface="Times New Roman" panose="02020603050405020304" pitchFamily="18" charset="0"/>
              </a:rPr>
              <a:t>2</a:t>
            </a:r>
            <a:r>
              <a:rPr lang="en-US" altLang="en-US" sz="2400" kern="0" dirty="0">
                <a:solidFill>
                  <a:schemeClr val="bg1"/>
                </a:solidFill>
                <a:cs typeface="Times New Roman" panose="02020603050405020304" pitchFamily="18" charset="0"/>
              </a:rPr>
              <a:t> and incorporate it into organic acids which are stored in the vacuoles until day (intermediate step, prior to Calvin Cycle);</a:t>
            </a:r>
            <a:r>
              <a:rPr lang="en-US" altLang="en-US" sz="2400" kern="0" dirty="0">
                <a:solidFill>
                  <a:schemeClr val="bg1"/>
                </a:solidFill>
              </a:rPr>
              <a:t> </a:t>
            </a:r>
          </a:p>
          <a:p>
            <a:pPr marL="342900" lvl="0" indent="-342900" fontAlgn="base">
              <a:spcBef>
                <a:spcPct val="20000"/>
              </a:spcBef>
              <a:spcAft>
                <a:spcPct val="0"/>
              </a:spcAft>
              <a:buFont typeface="Wingdings" panose="05000000000000000000" pitchFamily="2" charset="2"/>
              <a:buChar char="§"/>
            </a:pPr>
            <a:r>
              <a:rPr lang="en-US" altLang="en-US" sz="2400" kern="0" dirty="0">
                <a:solidFill>
                  <a:schemeClr val="bg1"/>
                </a:solidFill>
                <a:cs typeface="Times New Roman" panose="02020603050405020304" pitchFamily="18" charset="0"/>
              </a:rPr>
              <a:t>Then CO</a:t>
            </a:r>
            <a:r>
              <a:rPr lang="en-US" altLang="en-US" sz="2400" kern="0" baseline="-30000" dirty="0">
                <a:solidFill>
                  <a:schemeClr val="bg1"/>
                </a:solidFill>
                <a:cs typeface="Times New Roman" panose="02020603050405020304" pitchFamily="18" charset="0"/>
              </a:rPr>
              <a:t>2</a:t>
            </a:r>
            <a:r>
              <a:rPr lang="en-US" altLang="en-US" sz="2400" kern="0" dirty="0">
                <a:solidFill>
                  <a:schemeClr val="bg1"/>
                </a:solidFill>
                <a:cs typeface="Times New Roman" panose="02020603050405020304" pitchFamily="18" charset="0"/>
              </a:rPr>
              <a:t> is released once the light reactions have begun again</a:t>
            </a:r>
            <a:r>
              <a:rPr lang="en-US" altLang="en-US" sz="2400" kern="0" dirty="0">
                <a:solidFill>
                  <a:schemeClr val="bg1"/>
                </a:solidFill>
              </a:rPr>
              <a:t> </a:t>
            </a:r>
          </a:p>
          <a:p>
            <a:pPr marL="800100" lvl="1" indent="-342900" fontAlgn="base">
              <a:spcBef>
                <a:spcPct val="20000"/>
              </a:spcBef>
              <a:spcAft>
                <a:spcPct val="0"/>
              </a:spcAft>
              <a:buFont typeface="Wingdings" panose="05000000000000000000" pitchFamily="2" charset="2"/>
              <a:buChar char="§"/>
            </a:pPr>
            <a:r>
              <a:rPr lang="en-US" altLang="en-US" sz="2400" u="sng" kern="0" dirty="0">
                <a:solidFill>
                  <a:schemeClr val="bg1"/>
                </a:solidFill>
                <a:cs typeface="Times New Roman" panose="02020603050405020304" pitchFamily="18" charset="0"/>
              </a:rPr>
              <a:t>Examples</a:t>
            </a:r>
            <a:r>
              <a:rPr lang="en-US" altLang="en-US" sz="2400" kern="0" dirty="0">
                <a:solidFill>
                  <a:schemeClr val="bg1"/>
                </a:solidFill>
                <a:cs typeface="Times New Roman" panose="02020603050405020304" pitchFamily="18" charset="0"/>
              </a:rPr>
              <a:t>:  cactus plants, pineapples</a:t>
            </a:r>
            <a:r>
              <a:rPr lang="en-US" altLang="en-US" sz="2400" kern="0" dirty="0">
                <a:solidFill>
                  <a:schemeClr val="bg1"/>
                </a:solidFill>
              </a:rPr>
              <a:t> </a:t>
            </a:r>
          </a:p>
        </p:txBody>
      </p:sp>
      <p:sp>
        <p:nvSpPr>
          <p:cNvPr id="4" name="Rectangle 3"/>
          <p:cNvSpPr/>
          <p:nvPr/>
        </p:nvSpPr>
        <p:spPr>
          <a:xfrm>
            <a:off x="1275470" y="567510"/>
            <a:ext cx="2624436" cy="646331"/>
          </a:xfrm>
          <a:prstGeom prst="rect">
            <a:avLst/>
          </a:prstGeom>
        </p:spPr>
        <p:txBody>
          <a:bodyPr wrap="none">
            <a:spAutoFit/>
          </a:bodyPr>
          <a:lstStyle/>
          <a:p>
            <a:r>
              <a:rPr lang="en-US" altLang="en-US" sz="3600" b="1" kern="0" dirty="0">
                <a:solidFill>
                  <a:prstClr val="white"/>
                </a:solidFill>
                <a:cs typeface="Times New Roman" panose="02020603050405020304" pitchFamily="18" charset="0"/>
              </a:rPr>
              <a:t>CAM Plants</a:t>
            </a:r>
            <a:r>
              <a:rPr lang="en-US" altLang="en-US" sz="3600" kern="0" dirty="0">
                <a:solidFill>
                  <a:prstClr val="white"/>
                </a:solidFill>
              </a:rPr>
              <a:t>: </a:t>
            </a:r>
            <a:endParaRPr lang="en-US" sz="3600" dirty="0"/>
          </a:p>
        </p:txBody>
      </p:sp>
      <p:pic>
        <p:nvPicPr>
          <p:cNvPr id="5" name="Picture 3" descr="cact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61415" y="3362977"/>
            <a:ext cx="2763077" cy="289714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 name="Picture 4" descr="stomata"/>
          <p:cNvPicPr>
            <a:picLocks noChangeAspect="1" noChangeArrowheads="1"/>
          </p:cNvPicPr>
          <p:nvPr/>
        </p:nvPicPr>
        <p:blipFill>
          <a:blip r:embed="rId3">
            <a:extLst>
              <a:ext uri="{28A0092B-C50C-407E-A947-70E740481C1C}">
                <a14:useLocalDpi xmlns:a14="http://schemas.microsoft.com/office/drawing/2010/main" val="0"/>
              </a:ext>
            </a:extLst>
          </a:blip>
          <a:srcRect l="26563"/>
          <a:stretch>
            <a:fillRect/>
          </a:stretch>
        </p:blipFill>
        <p:spPr bwMode="auto">
          <a:xfrm>
            <a:off x="8561415" y="567510"/>
            <a:ext cx="2763077" cy="244297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367348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gradFill>
          <a:gsLst>
            <a:gs pos="0">
              <a:srgbClr val="01023B">
                <a:alpha val="70000"/>
              </a:srgbClr>
            </a:gs>
            <a:gs pos="100000">
              <a:srgbClr val="E99757">
                <a:lumMod val="97000"/>
                <a:lumOff val="3000"/>
                <a:alpha val="70000"/>
              </a:srgbClr>
            </a:gs>
            <a:gs pos="50000">
              <a:srgbClr val="A53F52">
                <a:alpha val="70000"/>
              </a:srgbClr>
            </a:gs>
          </a:gsLst>
          <a:lin ang="16200000" scaled="1"/>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C2E478F-E849-4A8C-AF1F-CBCC78A7CBFA}" type="slidenum">
              <a:rPr lang="en-US" smtClean="0"/>
              <a:t>86</a:t>
            </a:fld>
            <a:endParaRPr lang="en-US" dirty="0"/>
          </a:p>
        </p:txBody>
      </p:sp>
      <p:sp>
        <p:nvSpPr>
          <p:cNvPr id="3" name="Rectangle 2"/>
          <p:cNvSpPr/>
          <p:nvPr/>
        </p:nvSpPr>
        <p:spPr>
          <a:xfrm>
            <a:off x="1936651" y="525233"/>
            <a:ext cx="8501269" cy="76944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4400" b="1" i="0" strike="noStrike" kern="0" cap="none" spc="0" normalizeH="0" baseline="0" noProof="0" dirty="0">
                <a:ln>
                  <a:noFill/>
                </a:ln>
                <a:solidFill>
                  <a:schemeClr val="bg1"/>
                </a:solidFill>
                <a:effectLst/>
                <a:uLnTx/>
                <a:uFillTx/>
                <a:ea typeface="+mj-ea"/>
                <a:cs typeface="Times New Roman" panose="02020603050405020304" pitchFamily="18" charset="0"/>
              </a:rPr>
              <a:t>C</a:t>
            </a:r>
            <a:r>
              <a:rPr kumimoji="0" lang="en-US" altLang="en-US" sz="4400" b="1" i="0" strike="noStrike" kern="0" cap="none" spc="0" normalizeH="0" baseline="-30000" noProof="0" dirty="0">
                <a:ln>
                  <a:noFill/>
                </a:ln>
                <a:solidFill>
                  <a:schemeClr val="bg1"/>
                </a:solidFill>
                <a:effectLst/>
                <a:uLnTx/>
                <a:uFillTx/>
                <a:ea typeface="+mj-ea"/>
                <a:cs typeface="Times New Roman" panose="02020603050405020304" pitchFamily="18" charset="0"/>
              </a:rPr>
              <a:t>4</a:t>
            </a:r>
            <a:r>
              <a:rPr kumimoji="0" lang="en-US" altLang="en-US" sz="4400" b="1" i="0" strike="noStrike" kern="0" cap="none" spc="0" normalizeH="0" baseline="0" noProof="0" dirty="0">
                <a:ln>
                  <a:noFill/>
                </a:ln>
                <a:solidFill>
                  <a:schemeClr val="bg1"/>
                </a:solidFill>
                <a:effectLst/>
                <a:uLnTx/>
                <a:uFillTx/>
                <a:ea typeface="+mj-ea"/>
                <a:cs typeface="Times New Roman" panose="02020603050405020304" pitchFamily="18" charset="0"/>
              </a:rPr>
              <a:t> and CAM Pathways are:</a:t>
            </a:r>
            <a:r>
              <a:rPr kumimoji="0" lang="en-US" altLang="en-US" sz="4400" b="0" i="0" strike="noStrike" kern="0" cap="none" spc="0" normalizeH="0" baseline="0" noProof="0" dirty="0">
                <a:ln>
                  <a:noFill/>
                </a:ln>
                <a:solidFill>
                  <a:schemeClr val="bg1"/>
                </a:solidFill>
                <a:effectLst/>
                <a:uLnTx/>
                <a:uFillTx/>
                <a:ea typeface="+mj-ea"/>
                <a:cs typeface="+mj-cs"/>
              </a:rPr>
              <a:t> </a:t>
            </a:r>
            <a:endParaRPr kumimoji="0" lang="en-US" sz="1800" b="0" i="0" strike="noStrike" kern="0" cap="none" spc="0" normalizeH="0" baseline="0" noProof="0" dirty="0">
              <a:ln>
                <a:noFill/>
              </a:ln>
              <a:solidFill>
                <a:schemeClr val="bg1"/>
              </a:solidFill>
              <a:effectLst/>
              <a:uLnTx/>
              <a:uFillTx/>
            </a:endParaRPr>
          </a:p>
        </p:txBody>
      </p:sp>
      <p:sp>
        <p:nvSpPr>
          <p:cNvPr id="4" name="Rectangle 3"/>
          <p:cNvSpPr/>
          <p:nvPr/>
        </p:nvSpPr>
        <p:spPr>
          <a:xfrm>
            <a:off x="1041009" y="2075388"/>
            <a:ext cx="8932985" cy="3859518"/>
          </a:xfrm>
          <a:prstGeom prst="rect">
            <a:avLst/>
          </a:prstGeom>
        </p:spPr>
        <p:txBody>
          <a:bodyPr wrap="square">
            <a:spAutoFit/>
          </a:bodyPr>
          <a:lstStyle/>
          <a:p>
            <a:pPr marL="342900" lvl="0" indent="-342900" fontAlgn="base">
              <a:lnSpc>
                <a:spcPct val="90000"/>
              </a:lnSpc>
              <a:spcBef>
                <a:spcPct val="20000"/>
              </a:spcBef>
              <a:spcAft>
                <a:spcPct val="0"/>
              </a:spcAft>
              <a:buFont typeface="Wingdings" panose="05000000000000000000" pitchFamily="2" charset="2"/>
              <a:buChar char="q"/>
            </a:pPr>
            <a:r>
              <a:rPr lang="en-US" altLang="en-US" sz="2400" kern="0" dirty="0">
                <a:solidFill>
                  <a:schemeClr val="bg1"/>
                </a:solidFill>
                <a:cs typeface="Times New Roman" panose="02020603050405020304" pitchFamily="18" charset="0"/>
              </a:rPr>
              <a:t> </a:t>
            </a:r>
            <a:r>
              <a:rPr lang="en-US" altLang="en-US" sz="2400" b="1" i="1" u="sng" kern="0" dirty="0">
                <a:solidFill>
                  <a:schemeClr val="bg1"/>
                </a:solidFill>
                <a:cs typeface="Times New Roman" panose="02020603050405020304" pitchFamily="18" charset="0"/>
              </a:rPr>
              <a:t>Similar:</a:t>
            </a:r>
            <a:r>
              <a:rPr lang="en-US" altLang="en-US" sz="2400" kern="0" dirty="0">
                <a:solidFill>
                  <a:schemeClr val="bg1"/>
                </a:solidFill>
                <a:cs typeface="Times New Roman" panose="02020603050405020304" pitchFamily="18" charset="0"/>
              </a:rPr>
              <a:t> </a:t>
            </a:r>
          </a:p>
          <a:p>
            <a:pPr marL="342900" lvl="0" indent="-342900" fontAlgn="base">
              <a:lnSpc>
                <a:spcPct val="90000"/>
              </a:lnSpc>
              <a:spcBef>
                <a:spcPct val="20000"/>
              </a:spcBef>
              <a:spcAft>
                <a:spcPct val="0"/>
              </a:spcAft>
              <a:buFont typeface="Arial" panose="020B0604020202020204" pitchFamily="34" charset="0"/>
              <a:buChar char="•"/>
            </a:pPr>
            <a:r>
              <a:rPr lang="en-US" altLang="en-US" sz="2400" kern="0" dirty="0">
                <a:solidFill>
                  <a:schemeClr val="bg1"/>
                </a:solidFill>
                <a:cs typeface="Times New Roman" panose="02020603050405020304" pitchFamily="18" charset="0"/>
              </a:rPr>
              <a:t> In that CO</a:t>
            </a:r>
            <a:r>
              <a:rPr lang="en-US" altLang="en-US" sz="2400" kern="0" baseline="-24000" dirty="0">
                <a:solidFill>
                  <a:schemeClr val="bg1"/>
                </a:solidFill>
                <a:cs typeface="Times New Roman" panose="02020603050405020304" pitchFamily="18" charset="0"/>
              </a:rPr>
              <a:t>2</a:t>
            </a:r>
            <a:r>
              <a:rPr lang="en-US" altLang="en-US" sz="2400" kern="0" dirty="0">
                <a:solidFill>
                  <a:schemeClr val="bg1"/>
                </a:solidFill>
                <a:cs typeface="Times New Roman" panose="02020603050405020304" pitchFamily="18" charset="0"/>
              </a:rPr>
              <a:t> is first incorporated into organic intermediates before Calvin cycle</a:t>
            </a:r>
          </a:p>
          <a:p>
            <a:pPr marL="342900" lvl="0" indent="-342900" fontAlgn="base">
              <a:lnSpc>
                <a:spcPct val="90000"/>
              </a:lnSpc>
              <a:spcBef>
                <a:spcPct val="20000"/>
              </a:spcBef>
              <a:spcAft>
                <a:spcPct val="0"/>
              </a:spcAft>
            </a:pPr>
            <a:r>
              <a:rPr lang="en-US" altLang="en-US" sz="2400" kern="0" dirty="0">
                <a:solidFill>
                  <a:schemeClr val="bg1"/>
                </a:solidFill>
                <a:cs typeface="Times New Roman" panose="02020603050405020304" pitchFamily="18" charset="0"/>
              </a:rPr>
              <a:t> </a:t>
            </a:r>
          </a:p>
          <a:p>
            <a:pPr marL="342900" lvl="0" indent="-342900" fontAlgn="base">
              <a:lnSpc>
                <a:spcPct val="90000"/>
              </a:lnSpc>
              <a:spcBef>
                <a:spcPct val="20000"/>
              </a:spcBef>
              <a:spcAft>
                <a:spcPct val="0"/>
              </a:spcAft>
              <a:buFont typeface="Wingdings" panose="05000000000000000000" pitchFamily="2" charset="2"/>
              <a:buChar char="q"/>
            </a:pPr>
            <a:r>
              <a:rPr lang="en-US" altLang="en-US" sz="2400" b="1" i="1" u="sng" kern="0" dirty="0">
                <a:solidFill>
                  <a:schemeClr val="bg1"/>
                </a:solidFill>
                <a:cs typeface="Times New Roman" panose="02020603050405020304" pitchFamily="18" charset="0"/>
              </a:rPr>
              <a:t>Different:</a:t>
            </a:r>
            <a:r>
              <a:rPr lang="en-US" altLang="en-US" sz="2400" kern="0" dirty="0">
                <a:solidFill>
                  <a:schemeClr val="bg1"/>
                </a:solidFill>
                <a:cs typeface="Times New Roman" panose="02020603050405020304" pitchFamily="18" charset="0"/>
              </a:rPr>
              <a:t> </a:t>
            </a:r>
          </a:p>
          <a:p>
            <a:pPr marL="342900" lvl="0" indent="-342900" fontAlgn="base">
              <a:lnSpc>
                <a:spcPct val="90000"/>
              </a:lnSpc>
              <a:spcBef>
                <a:spcPct val="20000"/>
              </a:spcBef>
              <a:spcAft>
                <a:spcPct val="0"/>
              </a:spcAft>
              <a:buFont typeface="Arial" panose="020B0604020202020204" pitchFamily="34" charset="0"/>
              <a:buChar char="•"/>
            </a:pPr>
            <a:r>
              <a:rPr lang="en-US" altLang="en-US" sz="2400" kern="0" dirty="0">
                <a:solidFill>
                  <a:schemeClr val="bg1"/>
                </a:solidFill>
                <a:cs typeface="Times New Roman" panose="02020603050405020304" pitchFamily="18" charset="0"/>
              </a:rPr>
              <a:t>In C</a:t>
            </a:r>
            <a:r>
              <a:rPr lang="en-US" altLang="en-US" sz="2400" kern="0" baseline="-30000" dirty="0">
                <a:solidFill>
                  <a:schemeClr val="bg1"/>
                </a:solidFill>
                <a:cs typeface="Times New Roman" panose="02020603050405020304" pitchFamily="18" charset="0"/>
              </a:rPr>
              <a:t>4</a:t>
            </a:r>
            <a:r>
              <a:rPr lang="en-US" altLang="en-US" sz="2400" kern="0" dirty="0">
                <a:solidFill>
                  <a:schemeClr val="bg1"/>
                </a:solidFill>
                <a:cs typeface="Times New Roman" panose="02020603050405020304" pitchFamily="18" charset="0"/>
              </a:rPr>
              <a:t> plants the first and second steps are separated spatially (different locations)</a:t>
            </a:r>
          </a:p>
          <a:p>
            <a:pPr marL="342900" lvl="0" indent="-342900" fontAlgn="base">
              <a:lnSpc>
                <a:spcPct val="90000"/>
              </a:lnSpc>
              <a:spcBef>
                <a:spcPct val="20000"/>
              </a:spcBef>
              <a:spcAft>
                <a:spcPct val="0"/>
              </a:spcAft>
              <a:buFont typeface="Arial" panose="020B0604020202020204" pitchFamily="34" charset="0"/>
              <a:buChar char="•"/>
            </a:pPr>
            <a:r>
              <a:rPr lang="en-US" altLang="en-US" sz="2400" kern="0" dirty="0">
                <a:solidFill>
                  <a:schemeClr val="bg1"/>
                </a:solidFill>
                <a:cs typeface="Times New Roman" panose="02020603050405020304" pitchFamily="18" charset="0"/>
              </a:rPr>
              <a:t>In CAM plants the first and second steps are separated temporally (occur at different times)</a:t>
            </a:r>
          </a:p>
          <a:p>
            <a:pPr marL="342900" lvl="0" indent="-342900" fontAlgn="base">
              <a:lnSpc>
                <a:spcPct val="90000"/>
              </a:lnSpc>
              <a:spcBef>
                <a:spcPct val="20000"/>
              </a:spcBef>
              <a:spcAft>
                <a:spcPct val="0"/>
              </a:spcAft>
            </a:pPr>
            <a:endParaRPr lang="en-US" altLang="en-US" sz="2400" kern="0" dirty="0">
              <a:solidFill>
                <a:schemeClr val="bg1"/>
              </a:solidFill>
            </a:endParaRPr>
          </a:p>
        </p:txBody>
      </p:sp>
    </p:spTree>
    <p:extLst>
      <p:ext uri="{BB962C8B-B14F-4D97-AF65-F5344CB8AC3E}">
        <p14:creationId xmlns:p14="http://schemas.microsoft.com/office/powerpoint/2010/main" val="49859552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gradFill>
          <a:gsLst>
            <a:gs pos="0">
              <a:srgbClr val="01023B">
                <a:alpha val="70000"/>
              </a:srgbClr>
            </a:gs>
            <a:gs pos="100000">
              <a:srgbClr val="E99757">
                <a:lumMod val="97000"/>
                <a:lumOff val="3000"/>
                <a:alpha val="70000"/>
              </a:srgbClr>
            </a:gs>
            <a:gs pos="50000">
              <a:srgbClr val="A53F52">
                <a:alpha val="70000"/>
              </a:srgbClr>
            </a:gs>
          </a:gsLst>
          <a:lin ang="16200000" scaled="1"/>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C2E478F-E849-4A8C-AF1F-CBCC78A7CBFA}" type="slidenum">
              <a:rPr lang="en-US" smtClean="0"/>
              <a:t>87</a:t>
            </a:fld>
            <a:endParaRPr lang="en-US" dirty="0"/>
          </a:p>
        </p:txBody>
      </p:sp>
      <p:pic>
        <p:nvPicPr>
          <p:cNvPr id="3" name="Picture 2" descr="c4camcomparis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446" y="773722"/>
            <a:ext cx="9144000" cy="542309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001091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gradFill>
          <a:gsLst>
            <a:gs pos="0">
              <a:srgbClr val="01023B">
                <a:alpha val="70000"/>
              </a:srgbClr>
            </a:gs>
            <a:gs pos="100000">
              <a:srgbClr val="E99757">
                <a:lumMod val="97000"/>
                <a:lumOff val="3000"/>
                <a:alpha val="70000"/>
              </a:srgbClr>
            </a:gs>
            <a:gs pos="50000">
              <a:srgbClr val="A53F52">
                <a:alpha val="70000"/>
              </a:srgbClr>
            </a:gs>
          </a:gsLst>
          <a:lin ang="16200000" scaled="1"/>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C2E478F-E849-4A8C-AF1F-CBCC78A7CBFA}" type="slidenum">
              <a:rPr lang="en-US" smtClean="0"/>
              <a:t>88</a:t>
            </a:fld>
            <a:endParaRPr lang="en-US" dirty="0"/>
          </a:p>
        </p:txBody>
      </p:sp>
      <p:sp>
        <p:nvSpPr>
          <p:cNvPr id="3" name="Rectangle 2"/>
          <p:cNvSpPr/>
          <p:nvPr/>
        </p:nvSpPr>
        <p:spPr>
          <a:xfrm>
            <a:off x="1397391" y="636845"/>
            <a:ext cx="10794609" cy="58477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3200" b="1" i="0" strike="noStrike" kern="0" cap="none" spc="0" normalizeH="0" baseline="0" noProof="0" dirty="0">
                <a:ln>
                  <a:noFill/>
                </a:ln>
                <a:solidFill>
                  <a:schemeClr val="bg1"/>
                </a:solidFill>
                <a:effectLst/>
                <a:uLnTx/>
                <a:uFillTx/>
                <a:ea typeface="+mj-ea"/>
                <a:cs typeface="Times New Roman" panose="02020603050405020304" pitchFamily="18" charset="0"/>
              </a:rPr>
              <a:t>What happens to the products of photosynthesis?</a:t>
            </a:r>
            <a:r>
              <a:rPr kumimoji="0" lang="en-US" altLang="en-US" sz="3200" b="1" i="0" strike="noStrike" kern="0" cap="none" spc="0" normalizeH="0" baseline="0" noProof="0" dirty="0">
                <a:ln>
                  <a:noFill/>
                </a:ln>
                <a:solidFill>
                  <a:schemeClr val="bg1"/>
                </a:solidFill>
                <a:effectLst/>
                <a:uLnTx/>
                <a:uFillTx/>
                <a:ea typeface="+mj-ea"/>
                <a:cs typeface="+mj-cs"/>
              </a:rPr>
              <a:t> </a:t>
            </a:r>
            <a:endParaRPr kumimoji="0" lang="en-US" sz="1200" b="1" i="0" strike="noStrike" kern="0" cap="none" spc="0" normalizeH="0" baseline="0" noProof="0" dirty="0">
              <a:ln>
                <a:noFill/>
              </a:ln>
              <a:solidFill>
                <a:schemeClr val="bg1"/>
              </a:solidFill>
              <a:effectLst/>
              <a:uLnTx/>
              <a:uFillTx/>
            </a:endParaRPr>
          </a:p>
        </p:txBody>
      </p:sp>
      <p:sp>
        <p:nvSpPr>
          <p:cNvPr id="4" name="Rectangle 3"/>
          <p:cNvSpPr/>
          <p:nvPr/>
        </p:nvSpPr>
        <p:spPr>
          <a:xfrm>
            <a:off x="1397391" y="1485186"/>
            <a:ext cx="9181514" cy="3022366"/>
          </a:xfrm>
          <a:prstGeom prst="rect">
            <a:avLst/>
          </a:prstGeom>
        </p:spPr>
        <p:txBody>
          <a:bodyPr wrap="square">
            <a:spAutoFit/>
          </a:bodyPr>
          <a:lstStyle/>
          <a:p>
            <a:pPr marL="457200" lvl="0" indent="-457200" fontAlgn="base">
              <a:spcBef>
                <a:spcPct val="20000"/>
              </a:spcBef>
              <a:spcAft>
                <a:spcPct val="0"/>
              </a:spcAft>
              <a:buFont typeface="Wingdings" panose="05000000000000000000" pitchFamily="2" charset="2"/>
              <a:buChar char="§"/>
            </a:pPr>
            <a:r>
              <a:rPr lang="en-US" altLang="en-US" sz="2800" kern="0" dirty="0">
                <a:solidFill>
                  <a:schemeClr val="bg1"/>
                </a:solidFill>
                <a:cs typeface="Times New Roman" panose="02020603050405020304" pitchFamily="18" charset="0"/>
              </a:rPr>
              <a:t>Oxygen is consumed during cellular respiration</a:t>
            </a:r>
          </a:p>
          <a:p>
            <a:pPr marL="457200" lvl="0" indent="-457200" fontAlgn="base">
              <a:spcBef>
                <a:spcPct val="20000"/>
              </a:spcBef>
              <a:spcAft>
                <a:spcPct val="0"/>
              </a:spcAft>
              <a:buFont typeface="Wingdings" panose="05000000000000000000" pitchFamily="2" charset="2"/>
              <a:buChar char="§"/>
            </a:pPr>
            <a:r>
              <a:rPr lang="en-US" altLang="en-US" sz="2800" kern="0" dirty="0">
                <a:solidFill>
                  <a:schemeClr val="bg1"/>
                </a:solidFill>
                <a:cs typeface="Times New Roman" panose="02020603050405020304" pitchFamily="18" charset="0"/>
              </a:rPr>
              <a:t>50% of sugar made by plant is consumed by plant in respiration</a:t>
            </a:r>
          </a:p>
          <a:p>
            <a:pPr marL="457200" lvl="0" indent="-457200" fontAlgn="base">
              <a:spcBef>
                <a:spcPct val="20000"/>
              </a:spcBef>
              <a:spcAft>
                <a:spcPct val="0"/>
              </a:spcAft>
              <a:buFont typeface="Wingdings" panose="05000000000000000000" pitchFamily="2" charset="2"/>
              <a:buChar char="§"/>
            </a:pPr>
            <a:r>
              <a:rPr lang="en-US" altLang="en-US" sz="2800" kern="0" dirty="0">
                <a:solidFill>
                  <a:schemeClr val="bg1"/>
                </a:solidFill>
                <a:cs typeface="Times New Roman" panose="02020603050405020304" pitchFamily="18" charset="0"/>
              </a:rPr>
              <a:t>Some are incorporated into polysaccharides:</a:t>
            </a:r>
          </a:p>
          <a:p>
            <a:pPr marL="457200" lvl="0" indent="-457200" fontAlgn="base">
              <a:spcBef>
                <a:spcPct val="20000"/>
              </a:spcBef>
              <a:spcAft>
                <a:spcPct val="0"/>
              </a:spcAft>
              <a:buFont typeface="Arial" panose="020B0604020202020204" pitchFamily="34" charset="0"/>
              <a:buChar char="•"/>
            </a:pPr>
            <a:r>
              <a:rPr lang="en-US" altLang="en-US" sz="2800" kern="0" dirty="0">
                <a:solidFill>
                  <a:schemeClr val="bg1"/>
                </a:solidFill>
                <a:cs typeface="Times New Roman" panose="02020603050405020304" pitchFamily="18" charset="0"/>
              </a:rPr>
              <a:t>cellulose (cell walls)</a:t>
            </a:r>
          </a:p>
          <a:p>
            <a:pPr marL="457200" lvl="0" indent="-457200" fontAlgn="base">
              <a:spcBef>
                <a:spcPct val="20000"/>
              </a:spcBef>
              <a:spcAft>
                <a:spcPct val="0"/>
              </a:spcAft>
              <a:buFont typeface="Arial" panose="020B0604020202020204" pitchFamily="34" charset="0"/>
              <a:buChar char="•"/>
            </a:pPr>
            <a:r>
              <a:rPr lang="en-US" altLang="en-US" sz="2800" kern="0" dirty="0">
                <a:solidFill>
                  <a:schemeClr val="bg1"/>
                </a:solidFill>
                <a:cs typeface="Times New Roman" panose="02020603050405020304" pitchFamily="18" charset="0"/>
              </a:rPr>
              <a:t>starch (storage; in fruits, roots, tubers, seeds)</a:t>
            </a:r>
          </a:p>
        </p:txBody>
      </p:sp>
      <p:pic>
        <p:nvPicPr>
          <p:cNvPr id="5" name="Picture 6" descr="roots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4953000"/>
            <a:ext cx="3733800" cy="172085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 name="Picture 4" descr="tuber"/>
          <p:cNvPicPr>
            <a:picLocks noChangeAspect="1" noChangeArrowheads="1"/>
          </p:cNvPicPr>
          <p:nvPr/>
        </p:nvPicPr>
        <p:blipFill rotWithShape="1">
          <a:blip r:embed="rId3">
            <a:extLst>
              <a:ext uri="{28A0092B-C50C-407E-A947-70E740481C1C}">
                <a14:useLocalDpi xmlns:a14="http://schemas.microsoft.com/office/drawing/2010/main" val="0"/>
              </a:ext>
            </a:extLst>
          </a:blip>
          <a:srcRect l="-4069"/>
          <a:stretch/>
        </p:blipFill>
        <p:spPr bwMode="auto">
          <a:xfrm>
            <a:off x="6705600" y="4953000"/>
            <a:ext cx="1558925" cy="177958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472737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gradFill>
          <a:gsLst>
            <a:gs pos="0">
              <a:srgbClr val="01023B">
                <a:alpha val="70000"/>
              </a:srgbClr>
            </a:gs>
            <a:gs pos="100000">
              <a:srgbClr val="E99757">
                <a:lumMod val="97000"/>
                <a:lumOff val="3000"/>
                <a:alpha val="70000"/>
              </a:srgbClr>
            </a:gs>
            <a:gs pos="50000">
              <a:srgbClr val="A53F52">
                <a:alpha val="70000"/>
              </a:srgbClr>
            </a:gs>
          </a:gsLst>
          <a:lin ang="16200000" scaled="1"/>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C2E478F-E849-4A8C-AF1F-CBCC78A7CBFA}" type="slidenum">
              <a:rPr lang="en-US" smtClean="0"/>
              <a:t>89</a:t>
            </a:fld>
            <a:endParaRPr lang="en-US"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6086" y="606645"/>
            <a:ext cx="7391400" cy="567531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90707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a:solidFill>
                  <a:srgbClr val="0070C0"/>
                </a:solidFill>
              </a:rPr>
              <a:t>Light reaction purpose </a:t>
            </a:r>
          </a:p>
        </p:txBody>
      </p:sp>
      <p:sp>
        <p:nvSpPr>
          <p:cNvPr id="3" name="Content Placeholder 2"/>
          <p:cNvSpPr>
            <a:spLocks noGrp="1"/>
          </p:cNvSpPr>
          <p:nvPr>
            <p:ph idx="1"/>
          </p:nvPr>
        </p:nvSpPr>
        <p:spPr/>
        <p:txBody>
          <a:bodyPr>
            <a:noAutofit/>
          </a:bodyPr>
          <a:lstStyle/>
          <a:p>
            <a:pPr>
              <a:lnSpc>
                <a:spcPct val="100000"/>
              </a:lnSpc>
            </a:pPr>
            <a:r>
              <a:rPr lang="en-US" sz="2400" dirty="0"/>
              <a:t>What is the main purpose of light reaction ?</a:t>
            </a:r>
          </a:p>
          <a:p>
            <a:pPr>
              <a:lnSpc>
                <a:spcPct val="100000"/>
              </a:lnSpc>
            </a:pPr>
            <a:r>
              <a:rPr lang="en-US" sz="2400" b="1" u="sng" dirty="0"/>
              <a:t>Input</a:t>
            </a:r>
            <a:r>
              <a:rPr lang="en-US" sz="2400" dirty="0"/>
              <a:t> </a:t>
            </a:r>
          </a:p>
          <a:p>
            <a:pPr>
              <a:lnSpc>
                <a:spcPct val="100000"/>
              </a:lnSpc>
            </a:pPr>
            <a:r>
              <a:rPr lang="en-US" sz="2400" dirty="0"/>
              <a:t>Water </a:t>
            </a:r>
          </a:p>
          <a:p>
            <a:pPr>
              <a:lnSpc>
                <a:spcPct val="100000"/>
              </a:lnSpc>
            </a:pPr>
            <a:r>
              <a:rPr lang="en-US" sz="2400" dirty="0"/>
              <a:t>Photon of light </a:t>
            </a:r>
          </a:p>
          <a:p>
            <a:pPr>
              <a:lnSpc>
                <a:spcPct val="100000"/>
              </a:lnSpc>
            </a:pPr>
            <a:r>
              <a:rPr lang="en-US" sz="2400" b="1" u="sng" dirty="0"/>
              <a:t>Output </a:t>
            </a:r>
          </a:p>
          <a:p>
            <a:pPr>
              <a:lnSpc>
                <a:spcPct val="100000"/>
              </a:lnSpc>
            </a:pPr>
            <a:r>
              <a:rPr lang="en-US" sz="2400" dirty="0"/>
              <a:t>Oxygen</a:t>
            </a:r>
          </a:p>
          <a:p>
            <a:pPr>
              <a:lnSpc>
                <a:spcPct val="100000"/>
              </a:lnSpc>
            </a:pPr>
            <a:r>
              <a:rPr lang="en-US" sz="2400" dirty="0"/>
              <a:t>ATP</a:t>
            </a:r>
          </a:p>
          <a:p>
            <a:pPr>
              <a:lnSpc>
                <a:spcPct val="100000"/>
              </a:lnSpc>
            </a:pPr>
            <a:r>
              <a:rPr lang="en-US" sz="2400" dirty="0"/>
              <a:t>NADPH</a:t>
            </a:r>
          </a:p>
        </p:txBody>
      </p:sp>
    </p:spTree>
  </p:cSld>
  <p:clrMapOvr>
    <a:masterClrMapping/>
  </p:clrMapOvr>
</p:sld>
</file>

<file path=ppt/theme/theme1.xml><?xml version="1.0" encoding="utf-8"?>
<a:theme xmlns:a="http://schemas.openxmlformats.org/drawingml/2006/main" name="Office Theme">
  <a:themeElements>
    <a:clrScheme name="Custom 5">
      <a:dk1>
        <a:sysClr val="windowText" lastClr="000000"/>
      </a:dk1>
      <a:lt1>
        <a:sysClr val="window" lastClr="FFFFFF"/>
      </a:lt1>
      <a:dk2>
        <a:srgbClr val="44546A"/>
      </a:dk2>
      <a:lt2>
        <a:srgbClr val="E7E6E6"/>
      </a:lt2>
      <a:accent1>
        <a:srgbClr val="A53F52"/>
      </a:accent1>
      <a:accent2>
        <a:srgbClr val="E99757"/>
      </a:accent2>
      <a:accent3>
        <a:srgbClr val="2F3342"/>
      </a:accent3>
      <a:accent4>
        <a:srgbClr val="2C2153"/>
      </a:accent4>
      <a:accent5>
        <a:srgbClr val="01023B"/>
      </a:accent5>
      <a:accent6>
        <a:srgbClr val="7F7F7F"/>
      </a:accent6>
      <a:hlink>
        <a:srgbClr val="3A3838"/>
      </a:hlink>
      <a:folHlink>
        <a:srgbClr val="D0CEC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55661986_Tech presentation_RVA_v4" id="{72761486-35C0-4EF3-924E-44BF93C5F925}" vid="{AA80AB01-476F-48C3-B3B7-DC4890A60EF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80B16AC2-D7DD-48B6-919A-4ADE887D756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9B3E157-1CAC-4231-A2EC-E93952D57E42}">
  <ds:schemaRefs>
    <ds:schemaRef ds:uri="http://schemas.microsoft.com/sharepoint/v3/contenttype/forms"/>
  </ds:schemaRefs>
</ds:datastoreItem>
</file>

<file path=customXml/itemProps3.xml><?xml version="1.0" encoding="utf-8"?>
<ds:datastoreItem xmlns:ds="http://schemas.openxmlformats.org/officeDocument/2006/customXml" ds:itemID="{22E71848-B78E-4D58-BFA5-D2D5918911CD}">
  <ds:schemaRefs>
    <ds:schemaRef ds:uri="http://schemas.microsoft.com/office/2006/documentManagement/types"/>
    <ds:schemaRef ds:uri="http://www.w3.org/XML/1998/namespace"/>
    <ds:schemaRef ds:uri="http://purl.org/dc/elements/1.1/"/>
    <ds:schemaRef ds:uri="71af3243-3dd4-4a8d-8c0d-dd76da1f02a5"/>
    <ds:schemaRef ds:uri="http://purl.org/dc/dcmitype/"/>
    <ds:schemaRef ds:uri="16c05727-aa75-4e4a-9b5f-8a80a1165891"/>
    <ds:schemaRef ds:uri="http://purl.org/dc/terms/"/>
    <ds:schemaRef ds:uri="http://schemas.microsoft.com/office/infopath/2007/PartnerControls"/>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Tech presentation</Template>
  <TotalTime>0</TotalTime>
  <Words>2579</Words>
  <Application>Microsoft Office PowerPoint</Application>
  <PresentationFormat>Widescreen</PresentationFormat>
  <Paragraphs>343</Paragraphs>
  <Slides>89</Slides>
  <Notes>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89</vt:i4>
      </vt:variant>
    </vt:vector>
  </HeadingPairs>
  <TitlesOfParts>
    <vt:vector size="102" baseType="lpstr">
      <vt:lpstr>Algerian</vt:lpstr>
      <vt:lpstr>Arial</vt:lpstr>
      <vt:lpstr>Arial Black</vt:lpstr>
      <vt:lpstr>Calibri</vt:lpstr>
      <vt:lpstr>Calibri Light</vt:lpstr>
      <vt:lpstr>Cambria Math</vt:lpstr>
      <vt:lpstr>Comic Sans MS</vt:lpstr>
      <vt:lpstr>Cooper Black</vt:lpstr>
      <vt:lpstr>Courier New</vt:lpstr>
      <vt:lpstr>Gill Sans</vt:lpstr>
      <vt:lpstr>Times New Roman</vt:lpstr>
      <vt:lpstr>Wingdings</vt:lpstr>
      <vt:lpstr>Office Theme</vt:lpstr>
      <vt:lpstr>                        LIGHTAND DARK REACTIONS</vt:lpstr>
      <vt:lpstr>Photosynthesis </vt:lpstr>
      <vt:lpstr>2 STAGES OF PHOTOSYNTHESIS</vt:lpstr>
      <vt:lpstr>PowerPoint Presentation</vt:lpstr>
      <vt:lpstr>Light reaction </vt:lpstr>
      <vt:lpstr>Chloroplast :</vt:lpstr>
      <vt:lpstr>Chloroplast structure </vt:lpstr>
      <vt:lpstr>PowerPoint Presentation</vt:lpstr>
      <vt:lpstr>Light reaction purpose </vt:lpstr>
      <vt:lpstr>Nature of light </vt:lpstr>
      <vt:lpstr>3 MAIN PART OF LIGHT REACTION </vt:lpstr>
      <vt:lpstr>Photoexcitation </vt:lpstr>
      <vt:lpstr>PowerPoint Presentation</vt:lpstr>
      <vt:lpstr>Photosystem :</vt:lpstr>
      <vt:lpstr>PowerPoint Presentation</vt:lpstr>
      <vt:lpstr>Photosystem mechanism :</vt:lpstr>
      <vt:lpstr>Chlorophyll </vt:lpstr>
      <vt:lpstr>Chlorophyll a             chlorophyll b</vt:lpstr>
      <vt:lpstr>PowerPoint Presentation</vt:lpstr>
      <vt:lpstr>Photosystem mechanism </vt:lpstr>
      <vt:lpstr>Difference between photosystem I and II.</vt:lpstr>
      <vt:lpstr>PowerPoint Presentation</vt:lpstr>
      <vt:lpstr>Thylakoid protein : PSII (P680)</vt:lpstr>
      <vt:lpstr>PowerPoint Presentation</vt:lpstr>
      <vt:lpstr>Thylakoid protein : Pq</vt:lpstr>
      <vt:lpstr>PowerPoint Presentation</vt:lpstr>
      <vt:lpstr>Cytochrome  complex</vt:lpstr>
      <vt:lpstr>PowerPoint Presentation</vt:lpstr>
      <vt:lpstr>Thylakoid protein :Pc</vt:lpstr>
      <vt:lpstr>PowerPoint Presentation</vt:lpstr>
      <vt:lpstr>Thylakoid proteins : PSI(700)</vt:lpstr>
      <vt:lpstr>PowerPoint Presentation</vt:lpstr>
      <vt:lpstr>Thylakoid protein :Fd</vt:lpstr>
      <vt:lpstr>PowerPoint Presentation</vt:lpstr>
      <vt:lpstr>Thylakoid protein : NADP+ Reductase </vt:lpstr>
      <vt:lpstr>PowerPoint Presentation</vt:lpstr>
      <vt:lpstr>Purpose of NADPH</vt:lpstr>
      <vt:lpstr>ATP synthase </vt:lpstr>
      <vt:lpstr>PowerPoint Presentation</vt:lpstr>
      <vt:lpstr>Types of electron transport mechanisms</vt:lpstr>
      <vt:lpstr>Non cyclic electron transport  summary </vt:lpstr>
      <vt:lpstr>Non –cyclic electron flow : Z – scheme </vt:lpstr>
      <vt:lpstr>CHEMIOSMOSIS</vt:lpstr>
      <vt:lpstr>PowerPoint Presentation</vt:lpstr>
      <vt:lpstr>Cyclic electron transfer  summary </vt:lpstr>
      <vt:lpstr> </vt:lpstr>
      <vt:lpstr>Purpose of cyclic electron flow </vt:lpstr>
      <vt:lpstr>Purpose of cyclic electron flow</vt:lpstr>
      <vt:lpstr>Product of light reaction </vt:lpstr>
      <vt:lpstr>PowerPoint Presentation</vt:lpstr>
      <vt:lpstr>DARK REACTION</vt:lpstr>
      <vt:lpstr>Light independent REACTION</vt:lpstr>
      <vt:lpstr>PowerPoint Presentation</vt:lpstr>
      <vt:lpstr>history</vt:lpstr>
      <vt:lpstr>Biosynthetic pathway</vt:lpstr>
      <vt:lpstr>Biosynthetic pathway</vt:lpstr>
      <vt:lpstr>PowerPoint Presentation</vt:lpstr>
      <vt:lpstr>Steps of calvin cycle</vt:lpstr>
      <vt:lpstr>Carbon enters the cycle in the form of CO2 and leaves in the form of sugar (C6H12O6) </vt:lpstr>
      <vt:lpstr>The carbohydrate produced is actually a 3-C sugar:  G3P  same sugar from Cellular respiration. To make 1 molecule of G3P, the cycle occurs 3X (consumes 3CO2) </vt:lpstr>
      <vt:lpstr>carboxylation</vt:lpstr>
      <vt:lpstr>carboxylation</vt:lpstr>
      <vt:lpstr>reduction</vt:lpstr>
      <vt:lpstr>reduction</vt:lpstr>
      <vt:lpstr>reduction</vt:lpstr>
      <vt:lpstr>PowerPoint Presentation</vt:lpstr>
      <vt:lpstr>PowerPoint Presentation</vt:lpstr>
      <vt:lpstr>Fate of G3P</vt:lpstr>
      <vt:lpstr>PowerPoint Presentation</vt:lpstr>
      <vt:lpstr>regeneration</vt:lpstr>
      <vt:lpstr>PowerPoint Presentation</vt:lpstr>
      <vt:lpstr>PowerPoint Presentation</vt:lpstr>
      <vt:lpstr>PowerPoint Presentation</vt:lpstr>
      <vt:lpstr>END PRODUCT</vt:lpstr>
      <vt:lpstr>END PRODUCT</vt:lpstr>
      <vt:lpstr>END PRODUCT</vt:lpstr>
      <vt:lpstr>PowerPoint Presentation</vt:lpstr>
      <vt:lpstr>PowerPoint Presentation</vt:lpstr>
      <vt:lpstr>PowerPoint Presentation</vt:lpstr>
      <vt:lpstr>Alternative mechanisms of carbon fixation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2020-04-17T05:42:59Z</dcterms:created>
  <dcterms:modified xsi:type="dcterms:W3CDTF">2020-04-26T07:42:46Z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