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6" r:id="rId5"/>
    <p:sldId id="257" r:id="rId6"/>
    <p:sldId id="258" r:id="rId7"/>
    <p:sldId id="259" r:id="rId8"/>
    <p:sldId id="352" r:id="rId9"/>
    <p:sldId id="268" r:id="rId10"/>
    <p:sldId id="274" r:id="rId11"/>
    <p:sldId id="275" r:id="rId12"/>
    <p:sldId id="353" r:id="rId13"/>
    <p:sldId id="266" r:id="rId14"/>
    <p:sldId id="260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0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Respiratory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0292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Imtiaz Hussain</a:t>
            </a:r>
          </a:p>
        </p:txBody>
      </p:sp>
    </p:spTree>
    <p:extLst>
      <p:ext uri="{BB962C8B-B14F-4D97-AF65-F5344CB8AC3E}">
        <p14:creationId xmlns:p14="http://schemas.microsoft.com/office/powerpoint/2010/main" val="20161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819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32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304800"/>
            <a:ext cx="838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04800"/>
            <a:ext cx="822960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810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98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3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7150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05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81000"/>
            <a:ext cx="82296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04800"/>
            <a:ext cx="8229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381000"/>
            <a:ext cx="8077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5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05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6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Respiratory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Thoracic limb</dc:title>
  <dc:creator>Dr. Imtiaz Hussain</dc:creator>
  <cp:lastModifiedBy>Dr. Imtiaz Hussain</cp:lastModifiedBy>
  <cp:revision>73</cp:revision>
  <dcterms:created xsi:type="dcterms:W3CDTF">2006-08-16T00:00:00Z</dcterms:created>
  <dcterms:modified xsi:type="dcterms:W3CDTF">2020-05-03T15:14:26Z</dcterms:modified>
</cp:coreProperties>
</file>