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2" r:id="rId8"/>
    <p:sldId id="265" r:id="rId9"/>
    <p:sldId id="263" r:id="rId10"/>
    <p:sldId id="25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7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9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4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7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0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2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1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A35-C5FB-498D-B22C-08F829697BAB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AB6C1-810A-49B7-B8E6-5425BC82C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1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ranz_von_Soxhle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und_bottomed_flask" TargetMode="External"/><Relationship Id="rId2" Type="http://schemas.openxmlformats.org/officeDocument/2006/relationships/hyperlink" Target="https://en.wikipedia.org/wiki/Solv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Condenser_(laboratory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Extraction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25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d/d2/Soxhlet_mechanism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569" y="333415"/>
            <a:ext cx="2160813" cy="628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4/41/Soxhlet_Extractor.jpg/220px-Soxhlet_Extrac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468" y="201682"/>
            <a:ext cx="2779108" cy="648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524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distill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0"/>
          <a:stretch/>
        </p:blipFill>
        <p:spPr bwMode="auto">
          <a:xfrm>
            <a:off x="1185885" y="201546"/>
            <a:ext cx="9271760" cy="609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58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Rotary Evaporator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and gentle removal of solvents from sample</a:t>
            </a:r>
          </a:p>
          <a:p>
            <a:r>
              <a:rPr lang="en-US" dirty="0" smtClean="0"/>
              <a:t>Invented by Lyman C. Craig</a:t>
            </a:r>
          </a:p>
          <a:p>
            <a:r>
              <a:rPr lang="en-US" dirty="0" smtClean="0"/>
              <a:t>Commercialized in 1957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0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Components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Motor</a:t>
            </a:r>
          </a:p>
          <a:p>
            <a:r>
              <a:rPr lang="en-US" dirty="0" smtClean="0"/>
              <a:t>Vapor duct</a:t>
            </a:r>
          </a:p>
          <a:p>
            <a:r>
              <a:rPr lang="en-US" dirty="0" smtClean="0"/>
              <a:t>Vacuum system </a:t>
            </a:r>
          </a:p>
          <a:p>
            <a:r>
              <a:rPr lang="en-US" dirty="0" smtClean="0"/>
              <a:t>Heated fluid bath</a:t>
            </a:r>
          </a:p>
          <a:p>
            <a:r>
              <a:rPr lang="en-US" dirty="0" smtClean="0"/>
              <a:t>Condenser </a:t>
            </a:r>
          </a:p>
          <a:p>
            <a:r>
              <a:rPr lang="en-US" dirty="0" smtClean="0"/>
              <a:t>Condensate collecting flask</a:t>
            </a:r>
          </a:p>
          <a:p>
            <a:r>
              <a:rPr lang="en-US" dirty="0" smtClean="0"/>
              <a:t>Mechanical or motorized mechanism to uplift flask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07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Theory 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boiling point</a:t>
            </a:r>
          </a:p>
          <a:p>
            <a:r>
              <a:rPr lang="en-US" dirty="0" smtClean="0"/>
              <a:t>Low pressure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6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Safety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contact with rotating parts</a:t>
            </a:r>
          </a:p>
          <a:p>
            <a:r>
              <a:rPr lang="en-US" dirty="0" smtClean="0"/>
              <a:t>Cracks </a:t>
            </a:r>
          </a:p>
          <a:p>
            <a:r>
              <a:rPr lang="en-US" dirty="0" smtClean="0"/>
              <a:t>Leakages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21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otary evapora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9" r="5310"/>
          <a:stretch/>
        </p:blipFill>
        <p:spPr bwMode="auto">
          <a:xfrm>
            <a:off x="5718219" y="431904"/>
            <a:ext cx="5808373" cy="555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r="5478"/>
          <a:stretch/>
        </p:blipFill>
        <p:spPr bwMode="auto">
          <a:xfrm>
            <a:off x="476518" y="511980"/>
            <a:ext cx="5241701" cy="5953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04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Soxhlet extractor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1879 </a:t>
            </a:r>
            <a:r>
              <a:rPr lang="en-US" dirty="0" smtClean="0"/>
              <a:t>-</a:t>
            </a:r>
            <a:r>
              <a:rPr lang="en-US" dirty="0"/>
              <a:t> </a:t>
            </a:r>
            <a:r>
              <a:rPr lang="en-US" dirty="0">
                <a:hlinkClick r:id="rId2" tooltip="Franz von Soxhlet"/>
              </a:rPr>
              <a:t>Franz von </a:t>
            </a:r>
            <a:r>
              <a:rPr lang="en-US" dirty="0" err="1" smtClean="0">
                <a:hlinkClick r:id="rId2" tooltip="Franz von Soxhlet"/>
              </a:rPr>
              <a:t>Soxhlet</a:t>
            </a:r>
            <a:endParaRPr lang="en-US" dirty="0" smtClean="0"/>
          </a:p>
          <a:p>
            <a:r>
              <a:rPr lang="en-US" dirty="0" smtClean="0"/>
              <a:t>Extraction of lipids from solid material</a:t>
            </a:r>
          </a:p>
          <a:p>
            <a:r>
              <a:rPr lang="en-US" dirty="0" smtClean="0"/>
              <a:t>Limited solubility in solvent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709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Description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Percolator (</a:t>
            </a:r>
            <a:r>
              <a:rPr lang="en-US" dirty="0"/>
              <a:t>boiler and reflux) which circulates the </a:t>
            </a:r>
            <a:r>
              <a:rPr lang="en-US" dirty="0" smtClean="0"/>
              <a:t>solvent</a:t>
            </a:r>
          </a:p>
          <a:p>
            <a:r>
              <a:rPr lang="en-US" dirty="0" smtClean="0"/>
              <a:t>A thimble </a:t>
            </a:r>
            <a:r>
              <a:rPr lang="en-US" dirty="0"/>
              <a:t>(usually made of thick filter paper) which retains the solid to be </a:t>
            </a:r>
            <a:r>
              <a:rPr lang="en-US" dirty="0" smtClean="0"/>
              <a:t>extracted</a:t>
            </a:r>
          </a:p>
          <a:p>
            <a:r>
              <a:rPr lang="en-US" dirty="0" smtClean="0"/>
              <a:t>Siphon mechanism</a:t>
            </a:r>
            <a:r>
              <a:rPr lang="en-US" dirty="0"/>
              <a:t>, which periodically empties the thimble</a:t>
            </a:r>
          </a:p>
        </p:txBody>
      </p:sp>
    </p:spTree>
    <p:extLst>
      <p:ext uri="{BB962C8B-B14F-4D97-AF65-F5344CB8AC3E}">
        <p14:creationId xmlns:p14="http://schemas.microsoft.com/office/powerpoint/2010/main" val="95125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Assembly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source material containing the compound to be extracted is placed inside the thimble.</a:t>
            </a:r>
          </a:p>
          <a:p>
            <a:pPr lvl="0"/>
            <a:r>
              <a:rPr lang="en-US" dirty="0"/>
              <a:t>The thimble is loaded into the main chamber of the Soxhlet extractor.</a:t>
            </a:r>
          </a:p>
          <a:p>
            <a:pPr lvl="0"/>
            <a:r>
              <a:rPr lang="en-US" dirty="0"/>
              <a:t>The extraction </a:t>
            </a:r>
            <a:r>
              <a:rPr lang="en-US" dirty="0">
                <a:hlinkClick r:id="rId2" tooltip="Solvent"/>
              </a:rPr>
              <a:t>solvent</a:t>
            </a:r>
            <a:r>
              <a:rPr lang="en-US" dirty="0"/>
              <a:t> to be used is placed in a distillation </a:t>
            </a:r>
            <a:r>
              <a:rPr lang="en-US" dirty="0">
                <a:hlinkClick r:id="rId3" tooltip="Round bottomed flask"/>
              </a:rPr>
              <a:t>flask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 flask is placed on the heating element.</a:t>
            </a:r>
          </a:p>
          <a:p>
            <a:pPr lvl="0"/>
            <a:r>
              <a:rPr lang="en-US" dirty="0"/>
              <a:t>The Soxhlet extractor is placed atop the flask.</a:t>
            </a:r>
          </a:p>
          <a:p>
            <a:r>
              <a:rPr lang="en-US" dirty="0"/>
              <a:t>A reflux </a:t>
            </a:r>
            <a:r>
              <a:rPr lang="en-US" dirty="0">
                <a:hlinkClick r:id="rId4" tooltip="Condenser (laboratory)"/>
              </a:rPr>
              <a:t>condenser</a:t>
            </a:r>
            <a:r>
              <a:rPr lang="en-US" dirty="0"/>
              <a:t> is placed atop the extractor</a:t>
            </a:r>
          </a:p>
        </p:txBody>
      </p:sp>
    </p:spTree>
    <p:extLst>
      <p:ext uri="{BB962C8B-B14F-4D97-AF65-F5344CB8AC3E}">
        <p14:creationId xmlns:p14="http://schemas.microsoft.com/office/powerpoint/2010/main" val="30892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125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Calibri Light</vt:lpstr>
      <vt:lpstr>Office Theme</vt:lpstr>
      <vt:lpstr>Extraction </vt:lpstr>
      <vt:lpstr>Rotary Evaporator</vt:lpstr>
      <vt:lpstr>Components </vt:lpstr>
      <vt:lpstr>Theory </vt:lpstr>
      <vt:lpstr>Safety </vt:lpstr>
      <vt:lpstr>PowerPoint Presentation</vt:lpstr>
      <vt:lpstr>Soxhlet extractor</vt:lpstr>
      <vt:lpstr>Description </vt:lpstr>
      <vt:lpstr>Assembly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Extraction</dc:title>
  <dc:creator>RESEARCHER</dc:creator>
  <cp:lastModifiedBy>RESEARCHER</cp:lastModifiedBy>
  <cp:revision>22</cp:revision>
  <dcterms:created xsi:type="dcterms:W3CDTF">2018-10-20T09:52:43Z</dcterms:created>
  <dcterms:modified xsi:type="dcterms:W3CDTF">2018-10-23T02:37:37Z</dcterms:modified>
</cp:coreProperties>
</file>