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7" autoAdjust="0"/>
    <p:restoredTop sz="94660"/>
  </p:normalViewPr>
  <p:slideViewPr>
    <p:cSldViewPr snapToGrid="0">
      <p:cViewPr varScale="1">
        <p:scale>
          <a:sx n="43" d="100"/>
          <a:sy n="43" d="100"/>
        </p:scale>
        <p:origin x="60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4D95-6BE3-4035-B469-A04CD70F726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E7DA-5A0B-4C76-A164-D0632FBCE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6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4D95-6BE3-4035-B469-A04CD70F726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E7DA-5A0B-4C76-A164-D0632FBCE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1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4D95-6BE3-4035-B469-A04CD70F726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E7DA-5A0B-4C76-A164-D0632FBCE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9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4D95-6BE3-4035-B469-A04CD70F726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E7DA-5A0B-4C76-A164-D0632FBCE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4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4D95-6BE3-4035-B469-A04CD70F726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E7DA-5A0B-4C76-A164-D0632FBCE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7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4D95-6BE3-4035-B469-A04CD70F726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E7DA-5A0B-4C76-A164-D0632FBCE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9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4D95-6BE3-4035-B469-A04CD70F726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E7DA-5A0B-4C76-A164-D0632FBCE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4D95-6BE3-4035-B469-A04CD70F726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E7DA-5A0B-4C76-A164-D0632FBCE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94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4D95-6BE3-4035-B469-A04CD70F726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E7DA-5A0B-4C76-A164-D0632FBCE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1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4D95-6BE3-4035-B469-A04CD70F726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E7DA-5A0B-4C76-A164-D0632FBCE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3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4D95-6BE3-4035-B469-A04CD70F726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E7DA-5A0B-4C76-A164-D0632FBCE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74D95-6BE3-4035-B469-A04CD70F726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FE7DA-5A0B-4C76-A164-D0632FBCE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8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Farm Business Analysis (Financial Records)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By Hanzala Zulfiqar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60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61950"/>
            <a:ext cx="12192000" cy="64960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0500" y="209550"/>
            <a:ext cx="781050" cy="590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en-US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5443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4619"/>
            <a:ext cx="12191999" cy="358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804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3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39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00"/>
            <a:ext cx="12192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33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968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356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09600"/>
            <a:ext cx="12192001" cy="55816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09600"/>
            <a:ext cx="781050" cy="590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d)</a:t>
            </a:r>
            <a:endParaRPr lang="en-US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6263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4087"/>
            <a:ext cx="12191999" cy="42086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542712"/>
            <a:ext cx="11639550" cy="141993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34087"/>
            <a:ext cx="781050" cy="590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n-US" sz="4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en-US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6746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Farm Business Analysis (Financial Records)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Business Analysis (Financial Records)</dc:title>
  <dc:creator>Windows User</dc:creator>
  <cp:lastModifiedBy>Windows User</cp:lastModifiedBy>
  <cp:revision>1</cp:revision>
  <dcterms:created xsi:type="dcterms:W3CDTF">2020-05-20T05:52:17Z</dcterms:created>
  <dcterms:modified xsi:type="dcterms:W3CDTF">2020-05-20T05:52:22Z</dcterms:modified>
</cp:coreProperties>
</file>