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34240-1786-48D5-AFFC-CBCA5BB55A94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B715E-A7D7-4A5D-B136-255AC95E6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Powdery Mildew of Wheat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err="1"/>
              <a:t>Erysiphe</a:t>
            </a:r>
            <a:r>
              <a:rPr lang="en-US" i="1" dirty="0"/>
              <a:t> </a:t>
            </a:r>
            <a:r>
              <a:rPr lang="en-US" i="1" dirty="0" err="1"/>
              <a:t>graminis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pustules----cottony growth (conidia) = upper </a:t>
            </a:r>
            <a:r>
              <a:rPr lang="en-US" dirty="0"/>
              <a:t>leaf </a:t>
            </a:r>
            <a:r>
              <a:rPr lang="en-US" dirty="0" smtClean="0"/>
              <a:t>surface </a:t>
            </a:r>
          </a:p>
          <a:p>
            <a:endParaRPr lang="en-US" dirty="0" smtClean="0"/>
          </a:p>
          <a:p>
            <a:r>
              <a:rPr lang="en-US" dirty="0" err="1" smtClean="0"/>
              <a:t>Cholorosis</a:t>
            </a:r>
            <a:r>
              <a:rPr lang="en-US" dirty="0" smtClean="0"/>
              <a:t> (underside) </a:t>
            </a:r>
          </a:p>
          <a:p>
            <a:endParaRPr lang="en-US" dirty="0" smtClean="0"/>
          </a:p>
          <a:p>
            <a:r>
              <a:rPr lang="en-US" dirty="0" smtClean="0"/>
              <a:t>Powdery growth on stem and heads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Ahmad Data\Courses\Diseases of Field Crops\Theory\Images\Powdery Mildew of Wheat\fi001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48387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Mild Temperature (15–22°C)</a:t>
            </a:r>
          </a:p>
          <a:p>
            <a:endParaRPr lang="en-US" dirty="0" smtClean="0"/>
          </a:p>
          <a:p>
            <a:r>
              <a:rPr lang="en-US" dirty="0" smtClean="0"/>
              <a:t>High Relative Humidity</a:t>
            </a:r>
          </a:p>
          <a:p>
            <a:endParaRPr lang="en-US" dirty="0" smtClean="0"/>
          </a:p>
          <a:p>
            <a:r>
              <a:rPr lang="en-US" dirty="0" smtClean="0"/>
              <a:t>Dense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Between stem elongation &amp; heading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Crop residue (</a:t>
            </a:r>
            <a:r>
              <a:rPr lang="en-US" dirty="0" err="1" smtClean="0"/>
              <a:t>Cleistothecia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Spores (F.E)</a:t>
            </a:r>
          </a:p>
          <a:p>
            <a:endParaRPr lang="en-US" dirty="0" smtClean="0"/>
          </a:p>
          <a:p>
            <a:r>
              <a:rPr lang="en-US" dirty="0" smtClean="0"/>
              <a:t>Wind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Balanced Fertilizers</a:t>
            </a:r>
          </a:p>
          <a:p>
            <a:endParaRPr lang="en-US" dirty="0"/>
          </a:p>
          <a:p>
            <a:r>
              <a:rPr lang="en-US" dirty="0" smtClean="0"/>
              <a:t>Sanitation</a:t>
            </a:r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60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Powdery Mildew of Wheat</vt:lpstr>
      <vt:lpstr>Symptoms</vt:lpstr>
      <vt:lpstr>Slide 3</vt:lpstr>
      <vt:lpstr>Epidemiology</vt:lpstr>
      <vt:lpstr>Disease Cycle</vt:lpstr>
      <vt:lpstr>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Powdery Mildew of Wheat</dc:title>
  <dc:creator>Muhammad Ahmad</dc:creator>
  <cp:lastModifiedBy>Dr Ahmad</cp:lastModifiedBy>
  <cp:revision>11</cp:revision>
  <dcterms:created xsi:type="dcterms:W3CDTF">2019-03-13T16:58:25Z</dcterms:created>
  <dcterms:modified xsi:type="dcterms:W3CDTF">2020-05-01T09:26:25Z</dcterms:modified>
</cp:coreProperties>
</file>