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93" r:id="rId4"/>
    <p:sldId id="262" r:id="rId5"/>
    <p:sldId id="257" r:id="rId6"/>
    <p:sldId id="264" r:id="rId7"/>
    <p:sldId id="258" r:id="rId8"/>
    <p:sldId id="259" r:id="rId9"/>
    <p:sldId id="261" r:id="rId10"/>
    <p:sldId id="263" r:id="rId11"/>
    <p:sldId id="265" r:id="rId12"/>
    <p:sldId id="266" r:id="rId13"/>
    <p:sldId id="267" r:id="rId14"/>
    <p:sldId id="295" r:id="rId15"/>
    <p:sldId id="268" r:id="rId16"/>
    <p:sldId id="276" r:id="rId17"/>
    <p:sldId id="278" r:id="rId18"/>
    <p:sldId id="280" r:id="rId19"/>
    <p:sldId id="279" r:id="rId20"/>
    <p:sldId id="296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4" r:id="rId37"/>
    <p:sldId id="29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9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0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7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8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2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8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6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6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98ED-B76D-4BA9-8378-44807AD7F640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3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198ED-B76D-4BA9-8378-44807AD7F640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3612C-91AF-48CF-9CFA-32AF07D55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7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505950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COLLEGE OF ENGINEERING AND TECHNOLOGY </a:t>
            </a: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       UNIVERSITY OF SARGODHA </a:t>
            </a: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800" u="sng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STEEL STRUCTURES (CT-313)</a:t>
            </a:r>
            <a:b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(B.S TECHNOLOGY)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84450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                  LECTURE-1,2&amp;3</a:t>
            </a:r>
          </a:p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                  </a:t>
            </a:r>
          </a:p>
          <a:p>
            <a:pPr algn="just"/>
            <a:r>
              <a:rPr lang="en-US" b="1" dirty="0">
                <a:latin typeface="Bookman Old Style" panose="02050604050505020204" pitchFamily="18" charset="0"/>
              </a:rPr>
              <a:t>                           </a:t>
            </a:r>
            <a:r>
              <a:rPr lang="en-US" b="1" u="sng" dirty="0">
                <a:latin typeface="Bookman Old Style" panose="02050604050505020204" pitchFamily="18" charset="0"/>
              </a:rPr>
              <a:t>INTRODUCTION </a:t>
            </a:r>
          </a:p>
          <a:p>
            <a:pPr algn="l"/>
            <a:endParaRPr lang="en-US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r>
              <a:rPr lang="en-US" b="1" dirty="0">
                <a:latin typeface="Bookman Old Style" panose="02050604050505020204" pitchFamily="18" charset="0"/>
              </a:rPr>
              <a:t>Engr. Aqeel Ahmed</a:t>
            </a:r>
          </a:p>
          <a:p>
            <a:pPr algn="l">
              <a:lnSpc>
                <a:spcPct val="10000"/>
              </a:lnSpc>
            </a:pPr>
            <a:endParaRPr lang="en-US" sz="1200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endParaRPr lang="en-US" sz="1200" b="1" dirty="0">
              <a:latin typeface="Bookman Old Style" panose="02050604050505020204" pitchFamily="18" charset="0"/>
            </a:endParaRPr>
          </a:p>
          <a:p>
            <a:pPr algn="l">
              <a:lnSpc>
                <a:spcPct val="10000"/>
              </a:lnSpc>
            </a:pPr>
            <a:r>
              <a:rPr lang="en-US" b="1" dirty="0">
                <a:latin typeface="Bookman Old Style" panose="02050604050505020204" pitchFamily="18" charset="0"/>
              </a:rPr>
              <a:t>Lecturer, CET, UOS, Sargodha</a:t>
            </a:r>
          </a:p>
          <a:p>
            <a:pPr algn="l">
              <a:lnSpc>
                <a:spcPct val="10000"/>
              </a:lnSpc>
            </a:pPr>
            <a:endParaRPr lang="en-US" b="1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7" t="16851" r="30466" b="20166"/>
          <a:stretch/>
        </p:blipFill>
        <p:spPr>
          <a:xfrm>
            <a:off x="5176837" y="0"/>
            <a:ext cx="1100138" cy="1085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37" y="2271720"/>
            <a:ext cx="4380536" cy="25717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4962" y="3602038"/>
            <a:ext cx="2482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Bookman Old Style" panose="02050604050505020204" pitchFamily="18" charset="0"/>
              </a:rPr>
              <a:t>16-Oct-2020</a:t>
            </a:r>
            <a:endParaRPr lang="en-US" b="1" dirty="0">
              <a:latin typeface="Bookman Old Style" panose="0205060405050502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22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314325"/>
            <a:ext cx="10715625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6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442912"/>
            <a:ext cx="10844212" cy="641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03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385762"/>
            <a:ext cx="1042987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1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3" y="504824"/>
            <a:ext cx="10744200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67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266700"/>
            <a:ext cx="9220200" cy="1809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0" y="1990725"/>
            <a:ext cx="5657850" cy="2876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962" y="4991100"/>
            <a:ext cx="96869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19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0"/>
            <a:ext cx="113157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92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128588"/>
            <a:ext cx="10644187" cy="647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38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                         </a:t>
            </a:r>
            <a:r>
              <a:rPr lang="en-US" sz="4000" b="1" i="1" dirty="0">
                <a:solidFill>
                  <a:schemeClr val="tx1"/>
                </a:solidFill>
              </a:rPr>
              <a:t>Ductility</a:t>
            </a: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4" y="1042988"/>
            <a:ext cx="10053637" cy="484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00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of the most commonly used structural steels is mild steel designated as ASTM A36, or A36 for short and has the following tensile properties.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1128713"/>
            <a:ext cx="10129837" cy="472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77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9" y="185738"/>
            <a:ext cx="11458574" cy="667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05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  <a:r>
              <a:rPr lang="en-US" sz="4000" b="1" i="1" dirty="0">
                <a:solidFill>
                  <a:schemeClr val="tx1"/>
                </a:solidFill>
              </a:rPr>
              <a:t>COURSE OUTLINES</a:t>
            </a: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3" y="842961"/>
            <a:ext cx="9601200" cy="478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33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6" y="852800"/>
            <a:ext cx="12019934" cy="394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74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81000"/>
            <a:ext cx="109442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98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285750"/>
            <a:ext cx="10744200" cy="634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64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142876"/>
            <a:ext cx="10458450" cy="671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93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142875"/>
            <a:ext cx="11458575" cy="652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10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590549"/>
            <a:ext cx="1042987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85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347662"/>
            <a:ext cx="11730038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05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8" y="214313"/>
            <a:ext cx="11087100" cy="664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98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</a:t>
            </a: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Explosion 2 3"/>
          <p:cNvSpPr/>
          <p:nvPr/>
        </p:nvSpPr>
        <p:spPr>
          <a:xfrm>
            <a:off x="1785938" y="614364"/>
            <a:ext cx="8958261" cy="417195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Lets Practice some problems  for enhancing understanding of Stress and strain aspects  </a:t>
            </a:r>
          </a:p>
        </p:txBody>
      </p:sp>
    </p:spTree>
    <p:extLst>
      <p:ext uri="{BB962C8B-B14F-4D97-AF65-F5344CB8AC3E}">
        <p14:creationId xmlns:p14="http://schemas.microsoft.com/office/powerpoint/2010/main" val="1361162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</a:t>
            </a: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856" y="814388"/>
            <a:ext cx="920115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70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                        </a:t>
            </a:r>
            <a:r>
              <a:rPr lang="en-US" sz="4000" b="1" i="1" dirty="0">
                <a:solidFill>
                  <a:schemeClr val="tx1"/>
                </a:solidFill>
              </a:rPr>
              <a:t>RECOMMENDED BOOKS</a:t>
            </a: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900113"/>
            <a:ext cx="10408441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695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</a:t>
            </a: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542926"/>
            <a:ext cx="9501188" cy="51482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3238" y="77152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81346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</a:t>
            </a: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585788"/>
            <a:ext cx="9815513" cy="327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87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</a:t>
            </a: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3238" y="77152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9287" y="771525"/>
            <a:ext cx="8067676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03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</a:t>
            </a: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3" y="285750"/>
            <a:ext cx="9467850" cy="2876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0" y="2857500"/>
            <a:ext cx="4257675" cy="30289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986588" y="2971800"/>
            <a:ext cx="5715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9054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</a:t>
            </a: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3238" y="77152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13" y="1298019"/>
            <a:ext cx="7186612" cy="20881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899" y="2764631"/>
            <a:ext cx="8405945" cy="306466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8429629" y="2900363"/>
            <a:ext cx="100009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8053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1" y="142876"/>
            <a:ext cx="10515600" cy="5891213"/>
          </a:xfr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chemeClr val="tx1"/>
                </a:solidFill>
              </a:rPr>
              <a:t>          </a:t>
            </a:r>
          </a:p>
          <a:p>
            <a:pPr marL="0" indent="0" algn="just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6762" y="285750"/>
            <a:ext cx="71438" cy="5281612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193" y="285750"/>
            <a:ext cx="0" cy="58912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761" y="6191251"/>
            <a:ext cx="10551317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3238" y="77152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8429629" y="2900363"/>
            <a:ext cx="100009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1298019"/>
            <a:ext cx="6229350" cy="350734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6281740" y="4524386"/>
            <a:ext cx="100009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640" y="4819650"/>
            <a:ext cx="61722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8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lope of a 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371475"/>
            <a:ext cx="9886950" cy="601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814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D01-FB86-4C0F-AB3E-DB256B67F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DFDC6-C9DD-4123-A617-89E229449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the previous problem stress strain curve on MS Excel</a:t>
            </a:r>
          </a:p>
        </p:txBody>
      </p:sp>
    </p:spTree>
    <p:extLst>
      <p:ext uri="{BB962C8B-B14F-4D97-AF65-F5344CB8AC3E}">
        <p14:creationId xmlns:p14="http://schemas.microsoft.com/office/powerpoint/2010/main" val="3652082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8137"/>
            <a:ext cx="10987088" cy="651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56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433387"/>
            <a:ext cx="10915649" cy="659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70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285751"/>
            <a:ext cx="10584097" cy="6223504"/>
          </a:xfrm>
          <a:prstGeom prst="rect">
            <a:avLst/>
          </a:prstGeom>
        </p:spPr>
      </p:pic>
      <p:pic>
        <p:nvPicPr>
          <p:cNvPr id="1026" name="Picture 2" descr="Image result for cartoon holding magnifying gla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496" y="2311149"/>
            <a:ext cx="721517" cy="72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777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685800"/>
            <a:ext cx="10844212" cy="595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33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566737"/>
            <a:ext cx="10858500" cy="629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03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" y="257175"/>
            <a:ext cx="10544174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42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112</Words>
  <Application>Microsoft Office PowerPoint</Application>
  <PresentationFormat>Widescreen</PresentationFormat>
  <Paragraphs>70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Arial Black</vt:lpstr>
      <vt:lpstr>Bookman Old Style</vt:lpstr>
      <vt:lpstr>Calibri</vt:lpstr>
      <vt:lpstr>Calibri Light</vt:lpstr>
      <vt:lpstr>Times New Roman</vt:lpstr>
      <vt:lpstr>Office Theme</vt:lpstr>
      <vt:lpstr>COLLEGE OF ENGINEERING AND TECHNOLOGY                UNIVERSITY OF SARGODHA   STEEL STRUCTURES (CT-313) (B.S TECHNOLOGY)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Aqeel Ahmed</dc:creator>
  <cp:lastModifiedBy>Aqeel Ahmed</cp:lastModifiedBy>
  <cp:revision>53</cp:revision>
  <dcterms:created xsi:type="dcterms:W3CDTF">2018-08-25T12:15:03Z</dcterms:created>
  <dcterms:modified xsi:type="dcterms:W3CDTF">2020-10-18T02:02:55Z</dcterms:modified>
</cp:coreProperties>
</file>