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7A24A2-E494-4B5F-B680-566143726BFD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95D306-4E7A-43AA-A188-8FB1A322E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192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5D306-4E7A-43AA-A188-8FB1A322E53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732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1655-4366-45A3-9CD8-C0C7CF4B17CC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271A3-88A5-403A-AA1F-4C0396FE50F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1655-4366-45A3-9CD8-C0C7CF4B17CC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271A3-88A5-403A-AA1F-4C0396FE50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1655-4366-45A3-9CD8-C0C7CF4B17CC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271A3-88A5-403A-AA1F-4C0396FE50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1655-4366-45A3-9CD8-C0C7CF4B17CC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271A3-88A5-403A-AA1F-4C0396FE50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1655-4366-45A3-9CD8-C0C7CF4B17CC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8C271A3-88A5-403A-AA1F-4C0396FE50F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1655-4366-45A3-9CD8-C0C7CF4B17CC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271A3-88A5-403A-AA1F-4C0396FE50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1655-4366-45A3-9CD8-C0C7CF4B17CC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271A3-88A5-403A-AA1F-4C0396FE50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1655-4366-45A3-9CD8-C0C7CF4B17CC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271A3-88A5-403A-AA1F-4C0396FE50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1655-4366-45A3-9CD8-C0C7CF4B17CC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271A3-88A5-403A-AA1F-4C0396FE50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1655-4366-45A3-9CD8-C0C7CF4B17CC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271A3-88A5-403A-AA1F-4C0396FE50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1655-4366-45A3-9CD8-C0C7CF4B17CC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271A3-88A5-403A-AA1F-4C0396FE50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4571655-4366-45A3-9CD8-C0C7CF4B17CC}" type="datetimeFigureOut">
              <a:rPr lang="en-US" smtClean="0"/>
              <a:t>1/7/2021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8C271A3-88A5-403A-AA1F-4C0396FE50F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>
                <a:latin typeface="Times New Roman" pitchFamily="18" charset="0"/>
                <a:cs typeface="Times New Roman" pitchFamily="18" charset="0"/>
              </a:rPr>
              <a:t>PSYCHOLOG</a:t>
            </a:r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Instructor Name: Farheen Malik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061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Psychology helps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61560"/>
          </a:xfrm>
        </p:spPr>
        <p:txBody>
          <a:bodyPr>
            <a:normAutofit fontScale="92500" lnSpcReduction="10000"/>
          </a:bodyPr>
          <a:lstStyle/>
          <a:p>
            <a:pPr algn="just" fontAlgn="base"/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Psychology helps education in the following ways:</a:t>
            </a:r>
          </a:p>
          <a:p>
            <a:pPr marL="582930" indent="-514350" algn="just" fontAlgn="base">
              <a:buFont typeface="+mj-lt"/>
              <a:buAutoNum type="arabicPeriod"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Psychology suggests use of different methods in teaching learning process to achieve better results.</a:t>
            </a:r>
          </a:p>
          <a:p>
            <a:pPr marL="582930" indent="-514350" algn="just" fontAlgn="base">
              <a:buFont typeface="+mj-lt"/>
              <a:buAutoNum type="arabicPeriod"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Psychology gives emphasis to motivation and readiness in class room.</a:t>
            </a:r>
          </a:p>
          <a:p>
            <a:pPr marL="582930" indent="-514350" algn="just" fontAlgn="base">
              <a:buFont typeface="+mj-lt"/>
              <a:buAutoNum type="arabicPeriod"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Psychology has introduced new theories of learning in education.</a:t>
            </a:r>
          </a:p>
          <a:p>
            <a:pPr marL="582930" indent="-514350" algn="just" fontAlgn="base">
              <a:buFont typeface="+mj-lt"/>
              <a:buAutoNum type="arabicPeriod"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Psychology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emphasizes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activity – based teaching learning process.</a:t>
            </a:r>
          </a:p>
          <a:p>
            <a:pPr marL="582930" indent="-514350" algn="just" fontAlgn="base">
              <a:buFont typeface="+mj-lt"/>
              <a:buAutoNum type="arabicPeriod"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Psychology encourages the </a:t>
            </a:r>
            <a:r>
              <a:rPr lang="en-US" dirty="0"/>
              <a:t>use of audio-visual aids in teaching learning process</a:t>
            </a:r>
          </a:p>
        </p:txBody>
      </p:sp>
    </p:spTree>
    <p:extLst>
      <p:ext uri="{BB962C8B-B14F-4D97-AF65-F5344CB8AC3E}">
        <p14:creationId xmlns:p14="http://schemas.microsoft.com/office/powerpoint/2010/main" val="4025550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Aims of Education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It studies heredity, growth ,environmental influence, language and thinking ,development of intelligence in the child as a learner.</a:t>
            </a:r>
          </a:p>
          <a:p>
            <a:pPr algn="just"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Teacher pupil interaction has significant effects on pupil’s learning.</a:t>
            </a:r>
          </a:p>
          <a:p>
            <a:pPr algn="just"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The development of positive attitude toward learning is another objective of it.</a:t>
            </a:r>
          </a:p>
          <a:p>
            <a:pPr algn="just"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It encourages research and also aims at applying research findings in the learning situation.</a:t>
            </a:r>
          </a:p>
          <a:p>
            <a:pPr algn="just"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According to 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Pestalozzi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the aim of education is the harmonious natural and progressive development of pupil.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673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Teacher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Clr>
                <a:schemeClr val="tx1"/>
              </a:buClr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Enhances the vision of the teacher to understand the mental status of his students.</a:t>
            </a:r>
          </a:p>
          <a:p>
            <a:pPr algn="just">
              <a:buClr>
                <a:schemeClr val="tx1"/>
              </a:buClr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with the help of psychology ,the teacher understands the weakness of students and find solution for them</a:t>
            </a:r>
          </a:p>
          <a:p>
            <a:pPr algn="just">
              <a:buClr>
                <a:schemeClr val="tx1"/>
              </a:buClr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The teacher learns to modify the behavior of the students</a:t>
            </a:r>
          </a:p>
          <a:p>
            <a:pPr algn="just">
              <a:buClr>
                <a:schemeClr val="tx1"/>
              </a:buClr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It teaches the teacher what need to be done to change negative behavior into positive behavior</a:t>
            </a:r>
          </a:p>
          <a:p>
            <a:pPr algn="just">
              <a:buClr>
                <a:schemeClr val="tx1"/>
              </a:buClr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It bring about change in the attitude of the teacher toward his students.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093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04360"/>
          </a:xfrm>
        </p:spPr>
        <p:txBody>
          <a:bodyPr/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Psychology teaches the teacher what needs to be done to change negative behavior into positive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behavior.</a:t>
            </a: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With the help of psychology, the teacher learns to modify the behavior of the students.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• Psychology teaches the teacher why a child behaves in a certain situation differently than others.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419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Educational Psychology and Curriculum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/>
            <a:r>
              <a:rPr lang="en-US" dirty="0">
                <a:latin typeface="Times New Roman" pitchFamily="18" charset="0"/>
                <a:cs typeface="Times New Roman" pitchFamily="18" charset="0"/>
              </a:rPr>
              <a:t>Psychology helps in curriculum construction in the following ways:</a:t>
            </a:r>
          </a:p>
          <a:p>
            <a:pPr marL="582930" indent="-514350" algn="just" fontAlgn="base">
              <a:buFont typeface="+mj-lt"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Prepare the curriculum according to the needs of the students and society.</a:t>
            </a:r>
          </a:p>
          <a:p>
            <a:pPr marL="582930" indent="-514350" algn="just" fontAlgn="base">
              <a:buFont typeface="+mj-lt"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Preparing curriculum based on ‘easy to difficult’ approach.</a:t>
            </a:r>
          </a:p>
          <a:p>
            <a:pPr marL="582930" indent="-514350" algn="just" fontAlgn="base">
              <a:buFont typeface="+mj-lt"/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Psychology stresses individual differences; therefore the curriculum should be flexible for all the learners in the class room. </a:t>
            </a:r>
          </a:p>
        </p:txBody>
      </p:sp>
    </p:spTree>
    <p:extLst>
      <p:ext uri="{BB962C8B-B14F-4D97-AF65-F5344CB8AC3E}">
        <p14:creationId xmlns:p14="http://schemas.microsoft.com/office/powerpoint/2010/main" val="769045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Education Psychology and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229600" cy="4251960"/>
          </a:xfrm>
        </p:spPr>
        <p:txBody>
          <a:bodyPr/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Educational psychology has introduced different types of tests and examinations and derived scientific measurement for intelligence, personality, etc. These tests disclose the weak points of aptitude of the students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83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Educational Psychology and Method of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Teaching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If the teacher teaches his students according to the interest and mental development of the students, they will like it and will learn easily. 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 teacher should teach according to their mental level. Audio visual aids in the educational processes are also the result of educational psychology.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165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>
                <a:solidFill>
                  <a:schemeClr val="accent1"/>
                </a:solidFill>
                <a:latin typeface="Times New Roman" pitchFamily="18" charset="0"/>
                <a:ea typeface="Batang" panose="02030600000101010101" pitchFamily="18" charset="-127"/>
                <a:cs typeface="Times New Roman" pitchFamily="18" charset="0"/>
              </a:rPr>
              <a:t>CONTRIBUTION TOWOARD  EDUCATION</a:t>
            </a:r>
            <a:endParaRPr lang="en-US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04360"/>
          </a:xfrm>
        </p:spPr>
        <p:txBody>
          <a:bodyPr/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Understanding Education Psychology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Important of education psychology in Education</a:t>
            </a:r>
          </a:p>
          <a:p>
            <a:pPr marL="457200" indent="-457200" algn="just">
              <a:buAutoNum type="arabicParenBoth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Learner</a:t>
            </a:r>
          </a:p>
          <a:p>
            <a:pPr marL="457200" indent="-457200" algn="just">
              <a:buAutoNum type="arabicParenBoth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The learning process</a:t>
            </a:r>
          </a:p>
          <a:p>
            <a:pPr marL="457200" indent="-457200" algn="just">
              <a:buAutoNum type="arabicParenBoth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Learning situation</a:t>
            </a:r>
          </a:p>
          <a:p>
            <a:pPr marL="457200" indent="-457200" algn="just">
              <a:buAutoNum type="arabicParenBoth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Curriculum development</a:t>
            </a:r>
          </a:p>
          <a:p>
            <a:pPr marL="457200" indent="-457200" algn="just">
              <a:buAutoNum type="arabicParenBoth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Evaluation Techniques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759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</TotalTime>
  <Words>450</Words>
  <Application>Microsoft Office PowerPoint</Application>
  <PresentationFormat>On-screen Show (4:3)</PresentationFormat>
  <Paragraphs>44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Apex</vt:lpstr>
      <vt:lpstr>PSYCHOLOGY</vt:lpstr>
      <vt:lpstr>Psychology helps education</vt:lpstr>
      <vt:lpstr>Aims of Education</vt:lpstr>
      <vt:lpstr>Role of Teacher</vt:lpstr>
      <vt:lpstr>PowerPoint Presentation</vt:lpstr>
      <vt:lpstr>Educational Psychology and Curriculum</vt:lpstr>
      <vt:lpstr>Education Psychology and Evaluation</vt:lpstr>
      <vt:lpstr>Educational Psychology and Method of Teaching</vt:lpstr>
      <vt:lpstr>CONTRIBUTION TOWOARD  EDUCATION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computer fix</dc:creator>
  <cp:lastModifiedBy>computer fix</cp:lastModifiedBy>
  <cp:revision>3</cp:revision>
  <dcterms:created xsi:type="dcterms:W3CDTF">2021-01-07T13:49:20Z</dcterms:created>
  <dcterms:modified xsi:type="dcterms:W3CDTF">2021-01-07T14:09:16Z</dcterms:modified>
</cp:coreProperties>
</file>