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9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2714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2315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70473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80117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0808133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59419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5332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514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53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58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928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624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740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67258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532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466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4147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Requirements Management Tools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6226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76200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sz="2800" b="1" dirty="0"/>
              <a:t>Requirements management tools facilities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570037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altLang="en-US" sz="2400" dirty="0"/>
              <a:t>Requirements browser</a:t>
            </a:r>
          </a:p>
          <a:p>
            <a:pPr lvl="1"/>
            <a:r>
              <a:rPr lang="en-GB" altLang="en-US" sz="2000" dirty="0"/>
              <a:t>So that the reader of requirements can browse the database</a:t>
            </a:r>
          </a:p>
          <a:p>
            <a:r>
              <a:rPr lang="en-GB" altLang="en-US" sz="2400" dirty="0"/>
              <a:t>Requirements query system</a:t>
            </a:r>
          </a:p>
          <a:p>
            <a:pPr lvl="1"/>
            <a:r>
              <a:rPr lang="en-GB" altLang="en-US" sz="2000" dirty="0"/>
              <a:t>so that tool user can retrieve specific requirements</a:t>
            </a:r>
          </a:p>
          <a:p>
            <a:r>
              <a:rPr lang="en-GB" altLang="en-US" sz="2400" dirty="0"/>
              <a:t>Traceability support system</a:t>
            </a:r>
          </a:p>
          <a:p>
            <a:pPr lvl="1"/>
            <a:r>
              <a:rPr lang="en-GB" altLang="en-US" sz="2000" dirty="0"/>
              <a:t>That can be used to generate traceability information</a:t>
            </a:r>
          </a:p>
          <a:p>
            <a:r>
              <a:rPr lang="en-GB" altLang="en-US" sz="2400" dirty="0"/>
              <a:t>Report generator</a:t>
            </a:r>
          </a:p>
          <a:p>
            <a:pPr lvl="1"/>
            <a:r>
              <a:rPr lang="en-GB" altLang="en-US" sz="2000" dirty="0"/>
              <a:t>Reports about the requirements such as requirements from specific stakeholders</a:t>
            </a:r>
          </a:p>
          <a:p>
            <a:r>
              <a:rPr lang="en-GB" altLang="en-US" sz="2400" dirty="0"/>
              <a:t>Change control system</a:t>
            </a:r>
          </a:p>
          <a:p>
            <a:pPr lvl="1"/>
            <a:r>
              <a:rPr lang="en-GB" altLang="en-US" sz="2000" dirty="0"/>
              <a:t>That can maintain information about requested requirements changes and links to the requirements affected by the changes</a:t>
            </a:r>
          </a:p>
        </p:txBody>
      </p:sp>
    </p:spTree>
    <p:extLst>
      <p:ext uri="{BB962C8B-B14F-4D97-AF65-F5344CB8AC3E}">
        <p14:creationId xmlns:p14="http://schemas.microsoft.com/office/powerpoint/2010/main" val="4008293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072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72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072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Requirement Management tool integration with other tools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8187" y="1933575"/>
            <a:ext cx="7667625" cy="4238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2992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3000" b="1" dirty="0"/>
              <a:t>Limitations of documents based approach for storing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534400" cy="4525963"/>
          </a:xfrm>
        </p:spPr>
        <p:txBody>
          <a:bodyPr>
            <a:no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It's difficult to keep the documents </a:t>
            </a:r>
            <a:r>
              <a:rPr lang="en-US" sz="2400" b="1" dirty="0"/>
              <a:t>current and synchronized.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Communicating changes</a:t>
            </a:r>
            <a:r>
              <a:rPr lang="en-US" sz="2400" dirty="0"/>
              <a:t> to all affected team members is a manual process.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It's not easy to </a:t>
            </a:r>
            <a:r>
              <a:rPr lang="en-US" sz="2400" b="1" dirty="0"/>
              <a:t>store supplementary information</a:t>
            </a:r>
            <a:r>
              <a:rPr lang="en-US" sz="2400" dirty="0"/>
              <a:t> (attributes) about each requirement.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It's hard to </a:t>
            </a:r>
            <a:r>
              <a:rPr lang="en-US" sz="2400" b="1" dirty="0"/>
              <a:t>define links</a:t>
            </a:r>
            <a:r>
              <a:rPr lang="en-US" sz="2400" dirty="0"/>
              <a:t> between functional requirements and other system elements.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dirty="0"/>
              <a:t>Tracking </a:t>
            </a:r>
            <a:r>
              <a:rPr lang="en-US" sz="2400" b="1" dirty="0"/>
              <a:t>requirements status</a:t>
            </a:r>
            <a:r>
              <a:rPr lang="en-US" sz="2400" dirty="0"/>
              <a:t> is cumbersome.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/>
              <a:t>Reusing a requirement</a:t>
            </a:r>
            <a:r>
              <a:rPr lang="en-US" sz="2400" dirty="0"/>
              <a:t> means </a:t>
            </a:r>
          </a:p>
          <a:p>
            <a:pPr marL="914400" lvl="1" indent="-514350"/>
            <a:r>
              <a:rPr lang="en-US" sz="2000" dirty="0"/>
              <a:t>that the analyst must copy the text from the original SRS into the SRS for each other system or product where the requirement is to be used.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  <a:p>
            <a:pPr marL="514350" indent="-514350">
              <a:buFont typeface="+mj-lt"/>
              <a:buAutoNum type="arabicPeriod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952453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381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Limitations of documents based approach for storing requirements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22437"/>
            <a:ext cx="8229600" cy="4525963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400" b="1" dirty="0"/>
              <a:t>7.</a:t>
            </a:r>
            <a:r>
              <a:rPr lang="en-US" sz="2400" dirty="0"/>
              <a:t> </a:t>
            </a:r>
            <a:r>
              <a:rPr lang="en-US" sz="2400" b="1" dirty="0"/>
              <a:t>Concurrently managing sets of requirements</a:t>
            </a:r>
            <a:r>
              <a:rPr lang="en-US" sz="2400" dirty="0"/>
              <a:t> that are planned for different releases or for related products is difficult. </a:t>
            </a:r>
          </a:p>
          <a:p>
            <a:pPr lvl="1" algn="just"/>
            <a:r>
              <a:rPr lang="en-US" sz="2400" dirty="0"/>
              <a:t>When a requirement is deferred from one release to another, an analyst needs to move it from one requirements specification to the other.</a:t>
            </a:r>
          </a:p>
          <a:p>
            <a:pPr marL="0" indent="0" algn="just">
              <a:buNone/>
            </a:pPr>
            <a:r>
              <a:rPr lang="en-US" sz="2400" b="1" dirty="0"/>
              <a:t>8.</a:t>
            </a:r>
            <a:r>
              <a:rPr lang="en-US" sz="2400" dirty="0"/>
              <a:t> It's difficult for </a:t>
            </a:r>
            <a:r>
              <a:rPr lang="en-US" sz="2400" b="1" dirty="0"/>
              <a:t>multiple project participants</a:t>
            </a:r>
            <a:r>
              <a:rPr lang="en-US" sz="2400" dirty="0"/>
              <a:t> to modify the requirements, particularly if the participants are geographically separated.</a:t>
            </a:r>
          </a:p>
          <a:p>
            <a:pPr marL="0" indent="0" algn="just">
              <a:buNone/>
            </a:pPr>
            <a:r>
              <a:rPr lang="en-US" sz="2400" b="1" dirty="0"/>
              <a:t>9.</a:t>
            </a:r>
            <a:r>
              <a:rPr lang="en-US" sz="2400" dirty="0"/>
              <a:t> There's no convenient place to store proposed requirements that were rejected and requirements that were deleted from a baseline.</a:t>
            </a:r>
          </a:p>
          <a:p>
            <a:pPr marL="457200" indent="-457200" algn="just">
              <a:buFont typeface="+mj-lt"/>
              <a:buAutoNum type="arabicPeriod" startAt="6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90794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Benefits of Using a Requirements Management Tool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057400"/>
            <a:ext cx="6591985" cy="3777622"/>
          </a:xfrm>
        </p:spPr>
        <p:txBody>
          <a:bodyPr>
            <a:noAutofit/>
          </a:bodyPr>
          <a:lstStyle/>
          <a:p>
            <a:r>
              <a:rPr lang="en-US" sz="2800" b="1" dirty="0"/>
              <a:t>Manage versions and changes </a:t>
            </a:r>
          </a:p>
          <a:p>
            <a:pPr lvl="1"/>
            <a:r>
              <a:rPr lang="en-US" sz="2400" b="1" dirty="0"/>
              <a:t> </a:t>
            </a:r>
            <a:r>
              <a:rPr lang="en-US" sz="2400" dirty="0"/>
              <a:t>Your project should define a requirements baseline, a specific collection of requirements allocated to a particular release. </a:t>
            </a:r>
          </a:p>
          <a:p>
            <a:pPr lvl="1"/>
            <a:r>
              <a:rPr lang="en-US" sz="2400" dirty="0"/>
              <a:t>The tools also maintain a </a:t>
            </a:r>
            <a:r>
              <a:rPr lang="en-US" sz="2400" b="1" dirty="0"/>
              <a:t>history of the changes </a:t>
            </a:r>
            <a:r>
              <a:rPr lang="en-US" sz="2400" dirty="0"/>
              <a:t>made to every requirement. You can record the rationale behind each change decision and revert to a previous version of a requirement if necessary.</a:t>
            </a:r>
          </a:p>
        </p:txBody>
      </p:sp>
    </p:spTree>
    <p:extLst>
      <p:ext uri="{BB962C8B-B14F-4D97-AF65-F5344CB8AC3E}">
        <p14:creationId xmlns:p14="http://schemas.microsoft.com/office/powerpoint/2010/main" val="163831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2400" b="1" dirty="0"/>
              <a:t>Benefits of Using a Requirements Management Tool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89037"/>
            <a:ext cx="8458200" cy="4525963"/>
          </a:xfrm>
        </p:spPr>
        <p:txBody>
          <a:bodyPr>
            <a:noAutofit/>
          </a:bodyPr>
          <a:lstStyle/>
          <a:p>
            <a:r>
              <a:rPr lang="en-US" sz="2000" b="1" dirty="0"/>
              <a:t>Store requirements attributes </a:t>
            </a:r>
          </a:p>
          <a:p>
            <a:r>
              <a:rPr lang="en-US" b="1" dirty="0"/>
              <a:t> </a:t>
            </a:r>
            <a:r>
              <a:rPr lang="en-US" dirty="0"/>
              <a:t>Tools allow you to record several descriptive attributes for each requirement, </a:t>
            </a:r>
          </a:p>
          <a:p>
            <a:r>
              <a:rPr lang="en-US" dirty="0"/>
              <a:t>Everyone working on the project must be able to </a:t>
            </a:r>
            <a:r>
              <a:rPr lang="en-US" b="1" dirty="0"/>
              <a:t>view the attributes</a:t>
            </a:r>
            <a:r>
              <a:rPr lang="en-US" dirty="0"/>
              <a:t>, and selected individuals will be permitted to </a:t>
            </a:r>
            <a:r>
              <a:rPr lang="en-US" b="1" dirty="0"/>
              <a:t>update attribute</a:t>
            </a:r>
            <a:r>
              <a:rPr lang="en-US" dirty="0"/>
              <a:t> values. </a:t>
            </a:r>
          </a:p>
          <a:p>
            <a:r>
              <a:rPr lang="en-US" b="1" dirty="0"/>
              <a:t>requirements attributes </a:t>
            </a:r>
          </a:p>
          <a:p>
            <a:pPr lvl="1"/>
            <a:r>
              <a:rPr lang="en-US" sz="1800" dirty="0"/>
              <a:t>Such as the date a requirement was created and its current version number.</a:t>
            </a:r>
          </a:p>
          <a:p>
            <a:r>
              <a:rPr lang="en-US" dirty="0"/>
              <a:t>Thoughtful definition of attributes allows stakeholders to view subsets of the requirements based on specific combinations of attribute values. </a:t>
            </a:r>
          </a:p>
          <a:p>
            <a:pPr lvl="1"/>
            <a:r>
              <a:rPr lang="en-US" sz="1800" dirty="0"/>
              <a:t>One way to keep track of the requirements that are allocated to the baselines for various releases is by using a </a:t>
            </a:r>
            <a:r>
              <a:rPr lang="en-US" sz="1800" b="1" dirty="0"/>
              <a:t>Release Number attribute</a:t>
            </a:r>
            <a:r>
              <a:rPr lang="en-US" sz="1800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9601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Benefits of Using a Requirements Management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905000"/>
            <a:ext cx="7391401" cy="4343400"/>
          </a:xfrm>
        </p:spPr>
        <p:txBody>
          <a:bodyPr>
            <a:normAutofit/>
          </a:bodyPr>
          <a:lstStyle/>
          <a:p>
            <a:r>
              <a:rPr lang="en-US" sz="2400" b="1" dirty="0"/>
              <a:t>Facilitate impact analysis  </a:t>
            </a:r>
          </a:p>
          <a:p>
            <a:r>
              <a:rPr lang="en-US" sz="2400" dirty="0"/>
              <a:t>The tools enable requirements tracing by letting you define links </a:t>
            </a:r>
          </a:p>
          <a:p>
            <a:pPr lvl="1"/>
            <a:r>
              <a:rPr lang="en-US" sz="1800" dirty="0"/>
              <a:t>between different types of requirements, </a:t>
            </a:r>
          </a:p>
          <a:p>
            <a:pPr lvl="1"/>
            <a:r>
              <a:rPr lang="en-US" sz="1800" dirty="0"/>
              <a:t>between requirements in different subsystems, </a:t>
            </a:r>
          </a:p>
          <a:p>
            <a:pPr lvl="1"/>
            <a:r>
              <a:rPr lang="en-US" sz="1800" dirty="0"/>
              <a:t>and between individual requirements and related system components (for example, designs, code modules, tests, and user documentation). </a:t>
            </a:r>
          </a:p>
          <a:p>
            <a:pPr lvl="1"/>
            <a:r>
              <a:rPr lang="en-US" sz="1800" dirty="0"/>
              <a:t>These links help you analyze the impact that a proposed change will have on a specific requirement by identifying other system elements the change might affect.</a:t>
            </a:r>
          </a:p>
        </p:txBody>
      </p:sp>
    </p:spTree>
    <p:extLst>
      <p:ext uri="{BB962C8B-B14F-4D97-AF65-F5344CB8AC3E}">
        <p14:creationId xmlns:p14="http://schemas.microsoft.com/office/powerpoint/2010/main" val="35445158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Benefits of Using a Requirements Management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00200" y="1828800"/>
            <a:ext cx="6591985" cy="3777622"/>
          </a:xfrm>
        </p:spPr>
        <p:txBody>
          <a:bodyPr>
            <a:noAutofit/>
          </a:bodyPr>
          <a:lstStyle/>
          <a:p>
            <a:r>
              <a:rPr lang="en-US" sz="2000" b="1" dirty="0"/>
              <a:t>Track requirements status  </a:t>
            </a:r>
          </a:p>
          <a:p>
            <a:r>
              <a:rPr lang="en-US" sz="2000" dirty="0"/>
              <a:t>Collecting requirements in a database lets you know how many discrete requirements you've specified for the product. </a:t>
            </a:r>
          </a:p>
          <a:p>
            <a:r>
              <a:rPr lang="en-US" sz="2000" dirty="0"/>
              <a:t>Tracking the status of each requirement during development supports the overall status tracking of the project. </a:t>
            </a:r>
          </a:p>
          <a:p>
            <a:r>
              <a:rPr lang="en-US" sz="2000" dirty="0"/>
              <a:t>A project manager has good insight into project status</a:t>
            </a:r>
          </a:p>
          <a:p>
            <a:pPr lvl="1"/>
            <a:r>
              <a:rPr lang="en-US" sz="2000" dirty="0"/>
              <a:t>if he knows that 55 percent of the requirements </a:t>
            </a:r>
            <a:r>
              <a:rPr lang="en-US" sz="2000" b="1" dirty="0"/>
              <a:t>committed</a:t>
            </a:r>
            <a:r>
              <a:rPr lang="en-US" sz="2000" dirty="0"/>
              <a:t> to the next release have been </a:t>
            </a:r>
            <a:r>
              <a:rPr lang="en-US" sz="2000" b="1" dirty="0"/>
              <a:t>verified</a:t>
            </a:r>
            <a:r>
              <a:rPr lang="en-US" sz="2000" dirty="0"/>
              <a:t>, 28 percent have been </a:t>
            </a:r>
            <a:r>
              <a:rPr lang="en-US" sz="2000" b="1" dirty="0"/>
              <a:t>implemented</a:t>
            </a:r>
            <a:r>
              <a:rPr lang="en-US" sz="2000" dirty="0"/>
              <a:t> but not verified, and 17 percent are </a:t>
            </a:r>
            <a:r>
              <a:rPr lang="en-US" sz="2000" b="1" dirty="0"/>
              <a:t>not yet fully implemented.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21695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Benefits of Using a Requirements Management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Control access  </a:t>
            </a:r>
          </a:p>
          <a:p>
            <a:r>
              <a:rPr lang="en-US" sz="2000" dirty="0"/>
              <a:t>The requirements management tools let you define access permissions for individuals or groups of users and share information with a geographically dispersed team through a Web interface to the database. </a:t>
            </a:r>
          </a:p>
          <a:p>
            <a:r>
              <a:rPr lang="en-US" sz="2000" dirty="0"/>
              <a:t>The databases use requirement-level locking to control access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642703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Benefits of Using a Requirements Management Tool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000" b="1" dirty="0"/>
              <a:t>Communicate with stakeholders </a:t>
            </a:r>
          </a:p>
          <a:p>
            <a:r>
              <a:rPr lang="en-US" sz="2000" b="1" dirty="0"/>
              <a:t> </a:t>
            </a:r>
            <a:r>
              <a:rPr lang="en-US" sz="2000" dirty="0"/>
              <a:t>Some tools permit team members to discuss requirements issues electronically through threaded conversations. </a:t>
            </a:r>
          </a:p>
          <a:p>
            <a:r>
              <a:rPr lang="en-US" sz="2000" dirty="0"/>
              <a:t>Automatically triggered e-mail messages notify affected individuals when a new discussion entry is made or when a specific requirement is modified. </a:t>
            </a:r>
          </a:p>
          <a:p>
            <a:r>
              <a:rPr lang="en-US" sz="2000" dirty="0"/>
              <a:t>Making the requirements accessible online can save travel costs and reduce document proliferation(growth).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156582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Wisp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897</TotalTime>
  <Words>331</Words>
  <Application>Microsoft Office PowerPoint</Application>
  <PresentationFormat>On-screen Show (4:3)</PresentationFormat>
  <Paragraphs>60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Wisp</vt:lpstr>
      <vt:lpstr>Requirements Management Tools</vt:lpstr>
      <vt:lpstr>Limitations of documents based approach for storing requirements</vt:lpstr>
      <vt:lpstr>Limitations of documents based approach for storing requirements</vt:lpstr>
      <vt:lpstr>Benefits of Using a Requirements Management Tool</vt:lpstr>
      <vt:lpstr>Benefits of Using a Requirements Management Tool</vt:lpstr>
      <vt:lpstr>Benefits of Using a Requirements Management Tool</vt:lpstr>
      <vt:lpstr>Benefits of Using a Requirements Management Tool</vt:lpstr>
      <vt:lpstr>Benefits of Using a Requirements Management Tool</vt:lpstr>
      <vt:lpstr>Benefits of Using a Requirements Management Tool</vt:lpstr>
      <vt:lpstr>Requirements management tools facilities</vt:lpstr>
      <vt:lpstr>Requirement Management tool integration with other tools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Requirements Management Tools</dc:title>
  <dc:creator>Ahmad Salman Khan</dc:creator>
  <cp:lastModifiedBy>Qaisra</cp:lastModifiedBy>
  <cp:revision>20</cp:revision>
  <dcterms:created xsi:type="dcterms:W3CDTF">2006-08-16T00:00:00Z</dcterms:created>
  <dcterms:modified xsi:type="dcterms:W3CDTF">2018-11-27T07:36:32Z</dcterms:modified>
</cp:coreProperties>
</file>