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4" r:id="rId7"/>
    <p:sldId id="257" r:id="rId8"/>
    <p:sldId id="258" r:id="rId9"/>
    <p:sldId id="259" r:id="rId10"/>
    <p:sldId id="268" r:id="rId11"/>
    <p:sldId id="309" r:id="rId12"/>
    <p:sldId id="310" r:id="rId13"/>
    <p:sldId id="275" r:id="rId14"/>
    <p:sldId id="311" r:id="rId15"/>
    <p:sldId id="266" r:id="rId16"/>
    <p:sldId id="260" r:id="rId17"/>
    <p:sldId id="269" r:id="rId18"/>
    <p:sldId id="270" r:id="rId19"/>
    <p:sldId id="271" r:id="rId20"/>
    <p:sldId id="273" r:id="rId21"/>
    <p:sldId id="276" r:id="rId22"/>
    <p:sldId id="285" r:id="rId23"/>
    <p:sldId id="286" r:id="rId24"/>
    <p:sldId id="287" r:id="rId25"/>
    <p:sldId id="288" r:id="rId26"/>
    <p:sldId id="277" r:id="rId27"/>
    <p:sldId id="282" r:id="rId28"/>
    <p:sldId id="278" r:id="rId29"/>
    <p:sldId id="289" r:id="rId30"/>
    <p:sldId id="280" r:id="rId31"/>
    <p:sldId id="281" r:id="rId32"/>
    <p:sldId id="283" r:id="rId33"/>
    <p:sldId id="290" r:id="rId34"/>
    <p:sldId id="291" r:id="rId35"/>
    <p:sldId id="292" r:id="rId36"/>
    <p:sldId id="293" r:id="rId37"/>
    <p:sldId id="284" r:id="rId38"/>
    <p:sldId id="294" r:id="rId39"/>
    <p:sldId id="297" r:id="rId40"/>
    <p:sldId id="300" r:id="rId41"/>
    <p:sldId id="301" r:id="rId42"/>
    <p:sldId id="302" r:id="rId43"/>
    <p:sldId id="296" r:id="rId44"/>
    <p:sldId id="299" r:id="rId45"/>
    <p:sldId id="303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168" autoAdjust="0"/>
  </p:normalViewPr>
  <p:slideViewPr>
    <p:cSldViewPr>
      <p:cViewPr varScale="1">
        <p:scale>
          <a:sx n="70" d="100"/>
          <a:sy n="70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20161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2399" cy="6096000"/>
          </a:xfrm>
        </p:spPr>
      </p:pic>
    </p:spTree>
    <p:extLst>
      <p:ext uri="{BB962C8B-B14F-4D97-AF65-F5344CB8AC3E}">
        <p14:creationId xmlns:p14="http://schemas.microsoft.com/office/powerpoint/2010/main" val="2880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609600"/>
            <a:ext cx="548639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86400"/>
            <a:ext cx="91440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-13648"/>
            <a:ext cx="3657600" cy="55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467600" cy="6553200"/>
          </a:xfrm>
        </p:spPr>
      </p:pic>
    </p:spTree>
    <p:extLst>
      <p:ext uri="{BB962C8B-B14F-4D97-AF65-F5344CB8AC3E}">
        <p14:creationId xmlns:p14="http://schemas.microsoft.com/office/powerpoint/2010/main" val="385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8381999" cy="6248400"/>
          </a:xfrm>
        </p:spPr>
      </p:pic>
    </p:spTree>
    <p:extLst>
      <p:ext uri="{BB962C8B-B14F-4D97-AF65-F5344CB8AC3E}">
        <p14:creationId xmlns:p14="http://schemas.microsoft.com/office/powerpoint/2010/main" val="19993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410200"/>
          </a:xfrm>
        </p:spPr>
      </p:pic>
    </p:spTree>
    <p:extLst>
      <p:ext uri="{BB962C8B-B14F-4D97-AF65-F5344CB8AC3E}">
        <p14:creationId xmlns:p14="http://schemas.microsoft.com/office/powerpoint/2010/main" val="2904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239000" cy="5486400"/>
          </a:xfrm>
        </p:spPr>
      </p:pic>
    </p:spTree>
    <p:extLst>
      <p:ext uri="{BB962C8B-B14F-4D97-AF65-F5344CB8AC3E}">
        <p14:creationId xmlns:p14="http://schemas.microsoft.com/office/powerpoint/2010/main" val="27148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657600" cy="4572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5052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981200" y="2590800"/>
            <a:ext cx="102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32266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6478"/>
            <a:ext cx="8458200" cy="6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315200" cy="6324600"/>
          </a:xfrm>
        </p:spPr>
      </p:pic>
    </p:spTree>
    <p:extLst>
      <p:ext uri="{BB962C8B-B14F-4D97-AF65-F5344CB8AC3E}">
        <p14:creationId xmlns:p14="http://schemas.microsoft.com/office/powerpoint/2010/main" val="19867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Thoracic limb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Humerus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2124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1999" cy="6400800"/>
          </a:xfrm>
        </p:spPr>
      </p:pic>
    </p:spTree>
    <p:extLst>
      <p:ext uri="{BB962C8B-B14F-4D97-AF65-F5344CB8AC3E}">
        <p14:creationId xmlns:p14="http://schemas.microsoft.com/office/powerpoint/2010/main" val="10195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324600"/>
          </a:xfrm>
        </p:spPr>
      </p:pic>
    </p:spTree>
    <p:extLst>
      <p:ext uri="{BB962C8B-B14F-4D97-AF65-F5344CB8AC3E}">
        <p14:creationId xmlns:p14="http://schemas.microsoft.com/office/powerpoint/2010/main" val="19543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  <p:extLst>
      <p:ext uri="{BB962C8B-B14F-4D97-AF65-F5344CB8AC3E}">
        <p14:creationId xmlns:p14="http://schemas.microsoft.com/office/powerpoint/2010/main" val="8833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3657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"/>
            <a:ext cx="35814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0"/>
            <a:ext cx="807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28044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266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199" cy="6248400"/>
          </a:xfrm>
        </p:spPr>
      </p:pic>
    </p:spTree>
    <p:extLst>
      <p:ext uri="{BB962C8B-B14F-4D97-AF65-F5344CB8AC3E}">
        <p14:creationId xmlns:p14="http://schemas.microsoft.com/office/powerpoint/2010/main" val="42228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Thoracic limb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Radius and Ulna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10383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364611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16" y="0"/>
            <a:ext cx="36690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248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6172200"/>
          </a:xfrm>
        </p:spPr>
      </p:pic>
    </p:spTree>
    <p:extLst>
      <p:ext uri="{BB962C8B-B14F-4D97-AF65-F5344CB8AC3E}">
        <p14:creationId xmlns:p14="http://schemas.microsoft.com/office/powerpoint/2010/main" val="24837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  <p:extLst>
      <p:ext uri="{BB962C8B-B14F-4D97-AF65-F5344CB8AC3E}">
        <p14:creationId xmlns:p14="http://schemas.microsoft.com/office/powerpoint/2010/main" val="23395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6172200"/>
          </a:xfrm>
        </p:spPr>
      </p:pic>
    </p:spTree>
    <p:extLst>
      <p:ext uri="{BB962C8B-B14F-4D97-AF65-F5344CB8AC3E}">
        <p14:creationId xmlns:p14="http://schemas.microsoft.com/office/powerpoint/2010/main" val="16935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199" cy="6096000"/>
          </a:xfrm>
        </p:spPr>
      </p:pic>
    </p:spTree>
    <p:extLst>
      <p:ext uri="{BB962C8B-B14F-4D97-AF65-F5344CB8AC3E}">
        <p14:creationId xmlns:p14="http://schemas.microsoft.com/office/powerpoint/2010/main" val="24024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024284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2743199" cy="50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399" cy="6248400"/>
          </a:xfrm>
        </p:spPr>
      </p:pic>
    </p:spTree>
    <p:extLst>
      <p:ext uri="{BB962C8B-B14F-4D97-AF65-F5344CB8AC3E}">
        <p14:creationId xmlns:p14="http://schemas.microsoft.com/office/powerpoint/2010/main" val="2636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Sternum and Ribs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4093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DR. Imtiaz\Desktop\dairy_body_parts_labeled4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8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34366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27407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278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8436"/>
            <a:ext cx="2743200" cy="689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85800"/>
            <a:ext cx="2514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-17206"/>
            <a:ext cx="3124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54"/>
            <a:ext cx="2743200" cy="437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6019800" cy="24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DR. Imtiaz\Desktop\parts_cockerel_labe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1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Thoracic limb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Scapula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6426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37871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599" cy="6400800"/>
          </a:xfrm>
        </p:spPr>
      </p:pic>
    </p:spTree>
    <p:extLst>
      <p:ext uri="{BB962C8B-B14F-4D97-AF65-F5344CB8AC3E}">
        <p14:creationId xmlns:p14="http://schemas.microsoft.com/office/powerpoint/2010/main" val="3959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486400" cy="6324600"/>
          </a:xfrm>
        </p:spPr>
      </p:pic>
    </p:spTree>
    <p:extLst>
      <p:ext uri="{BB962C8B-B14F-4D97-AF65-F5344CB8AC3E}">
        <p14:creationId xmlns:p14="http://schemas.microsoft.com/office/powerpoint/2010/main" val="4052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36</Words>
  <Application>Microsoft Office PowerPoint</Application>
  <PresentationFormat>On-screen Show (4:3)</PresentationFormat>
  <Paragraphs>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Introduction</vt:lpstr>
      <vt:lpstr>PowerPoint Presentation</vt:lpstr>
      <vt:lpstr>PowerPoint Presentation</vt:lpstr>
      <vt:lpstr>PowerPoint Presentation</vt:lpstr>
      <vt:lpstr>PowerPoint Presentation</vt:lpstr>
      <vt:lpstr>Thoracic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Thoracic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Thoracic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Sternum and Ribs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limb</dc:title>
  <dc:creator>Dr. Imtiaz Hussain</dc:creator>
  <cp:lastModifiedBy>Dr. Imtiaz Hussain</cp:lastModifiedBy>
  <cp:revision>123</cp:revision>
  <dcterms:created xsi:type="dcterms:W3CDTF">2006-08-16T00:00:00Z</dcterms:created>
  <dcterms:modified xsi:type="dcterms:W3CDTF">2020-05-03T15:08:01Z</dcterms:modified>
</cp:coreProperties>
</file>