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135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833E-BCFA-4256-8EC8-182CAC55BDA2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B8E7-3C47-4D2A-BFAD-FE8D76E09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8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289373"/>
            <a:ext cx="7775673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5" y="621322"/>
            <a:ext cx="7775673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744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833E-BCFA-4256-8EC8-182CAC55BDA2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B8E7-3C47-4D2A-BFAD-FE8D76E09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577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833E-BCFA-4256-8EC8-182CAC55BDA2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B8E7-3C47-4D2A-BFAD-FE8D76E09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994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4204821"/>
            <a:ext cx="776532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833E-BCFA-4256-8EC8-182CAC55BDA2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B8E7-3C47-4D2A-BFAD-FE8D76E09B8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05245" y="64174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6721" y="307337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73439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2126943"/>
            <a:ext cx="7766495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650556"/>
            <a:ext cx="776532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833E-BCFA-4256-8EC8-182CAC55BDA2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B8E7-3C47-4D2A-BFAD-FE8D76E09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2365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609601"/>
            <a:ext cx="776532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88320"/>
            <a:ext cx="247421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911624"/>
            <a:ext cx="247421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8" y="2088320"/>
            <a:ext cx="247391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59" y="2911624"/>
            <a:ext cx="247486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088320"/>
            <a:ext cx="246840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0" y="2911624"/>
            <a:ext cx="2468408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833E-BCFA-4256-8EC8-182CAC55BDA2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B8E7-3C47-4D2A-BFAD-FE8D76E09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0850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7" y="3989147"/>
            <a:ext cx="247421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5" y="2092235"/>
            <a:ext cx="2205038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7" y="4565409"/>
            <a:ext cx="2474216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6" y="3989147"/>
            <a:ext cx="247423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092235"/>
            <a:ext cx="219789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565408"/>
            <a:ext cx="2475252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7" y="3989147"/>
            <a:ext cx="246742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3" y="2092235"/>
            <a:ext cx="219908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4565410"/>
            <a:ext cx="2470694" cy="1225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833E-BCFA-4256-8EC8-182CAC55BDA2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B8E7-3C47-4D2A-BFAD-FE8D76E09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7083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833E-BCFA-4256-8EC8-182CAC55BDA2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B8E7-3C47-4D2A-BFAD-FE8D76E09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7218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0"/>
            <a:ext cx="1906993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6" y="609600"/>
            <a:ext cx="5744029" cy="51816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833E-BCFA-4256-8EC8-182CAC55BDA2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B8E7-3C47-4D2A-BFAD-FE8D76E09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603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833E-BCFA-4256-8EC8-182CAC55BDA2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B8E7-3C47-4D2A-BFAD-FE8D76E09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783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657227"/>
            <a:ext cx="7300134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3602039"/>
            <a:ext cx="73001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833E-BCFA-4256-8EC8-182CAC55BDA2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B8E7-3C47-4D2A-BFAD-FE8D76E09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281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0"/>
            <a:ext cx="3829503" cy="370288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2088320"/>
            <a:ext cx="3820616" cy="370288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833E-BCFA-4256-8EC8-182CAC55BDA2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B8E7-3C47-4D2A-BFAD-FE8D76E09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907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2088320"/>
            <a:ext cx="360032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0" y="2088320"/>
            <a:ext cx="359143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833E-BCFA-4256-8EC8-182CAC55BDA2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B8E7-3C47-4D2A-BFAD-FE8D76E09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563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833E-BCFA-4256-8EC8-182CAC55BDA2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B8E7-3C47-4D2A-BFAD-FE8D76E09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763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833E-BCFA-4256-8EC8-182CAC55BDA2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B8E7-3C47-4D2A-BFAD-FE8D76E09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294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8" y="609600"/>
            <a:ext cx="4642119" cy="5181600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1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833E-BCFA-4256-8EC8-182CAC55BDA2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B8E7-3C47-4D2A-BFAD-FE8D76E09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623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16760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758881"/>
            <a:ext cx="296693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171242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833E-BCFA-4256-8EC8-182CAC55BDA2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B8E7-3C47-4D2A-BFAD-FE8D76E09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558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4833E-BCFA-4256-8EC8-182CAC55BDA2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BB8E7-3C47-4D2A-BFAD-FE8D76E09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6790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28600"/>
            <a:ext cx="8839200" cy="66294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6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Principles of  Agricultural Extension</a:t>
            </a:r>
            <a:endParaRPr lang="en-US" sz="6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663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rinciples of Extension Education ..cont……&#10;When a theory put to several test, under different&#10;setting, by different indivi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4000" cy="66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9537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85800"/>
            <a:ext cx="7024744" cy="609600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/>
              <a:t>Principles of Agri. Extension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077200" cy="5185377"/>
          </a:xfrm>
        </p:spPr>
        <p:txBody>
          <a:bodyPr>
            <a:normAutofit fontScale="85000" lnSpcReduction="20000"/>
          </a:bodyPr>
          <a:lstStyle/>
          <a:p>
            <a:pPr marL="582930" lvl="0" indent="-514350">
              <a:lnSpc>
                <a:spcPct val="140000"/>
              </a:lnSpc>
              <a:buFont typeface="+mj-ea"/>
              <a:buAutoNum type="circleNumDbPlain"/>
            </a:pPr>
            <a:r>
              <a:rPr lang="en-US" sz="2800" dirty="0"/>
              <a:t>Supreme importance of individual</a:t>
            </a:r>
            <a:endParaRPr lang="en-GB" sz="2800" dirty="0"/>
          </a:p>
          <a:p>
            <a:pPr marL="582930" lvl="0" indent="-514350">
              <a:lnSpc>
                <a:spcPct val="140000"/>
              </a:lnSpc>
              <a:buFont typeface="+mj-ea"/>
              <a:buAutoNum type="circleNumDbPlain"/>
            </a:pPr>
            <a:r>
              <a:rPr lang="en-US" sz="2800" dirty="0"/>
              <a:t>Education for all</a:t>
            </a:r>
            <a:endParaRPr lang="en-GB" sz="2800" dirty="0"/>
          </a:p>
          <a:p>
            <a:pPr marL="582930" lvl="0" indent="-514350">
              <a:lnSpc>
                <a:spcPct val="140000"/>
              </a:lnSpc>
              <a:buFont typeface="+mj-ea"/>
              <a:buAutoNum type="circleNumDbPlain"/>
            </a:pPr>
            <a:r>
              <a:rPr lang="en-US" sz="2800" dirty="0"/>
              <a:t>Education for action</a:t>
            </a:r>
            <a:endParaRPr lang="en-GB" sz="2800" dirty="0"/>
          </a:p>
          <a:p>
            <a:pPr marL="582930" lvl="0" indent="-514350">
              <a:lnSpc>
                <a:spcPct val="140000"/>
              </a:lnSpc>
              <a:buFont typeface="+mj-ea"/>
              <a:buAutoNum type="circleNumDbPlain"/>
            </a:pPr>
            <a:r>
              <a:rPr lang="en-US" sz="2800" dirty="0"/>
              <a:t>Utilization of local talent</a:t>
            </a:r>
            <a:endParaRPr lang="en-GB" sz="2800" dirty="0"/>
          </a:p>
          <a:p>
            <a:pPr marL="582930" lvl="0" indent="-514350">
              <a:lnSpc>
                <a:spcPct val="140000"/>
              </a:lnSpc>
              <a:buFont typeface="+mj-ea"/>
              <a:buAutoNum type="circleNumDbPlain"/>
            </a:pPr>
            <a:r>
              <a:rPr lang="en-US" sz="2800" dirty="0"/>
              <a:t>Use of educational approach</a:t>
            </a:r>
            <a:endParaRPr lang="en-GB" sz="2800" dirty="0"/>
          </a:p>
          <a:p>
            <a:pPr marL="582930" lvl="0" indent="-514350">
              <a:lnSpc>
                <a:spcPct val="140000"/>
              </a:lnSpc>
              <a:buFont typeface="+mj-ea"/>
              <a:buAutoNum type="circleNumDbPlain"/>
            </a:pPr>
            <a:r>
              <a:rPr lang="en-US" sz="2800" dirty="0"/>
              <a:t>To teach farmer how to think</a:t>
            </a:r>
            <a:endParaRPr lang="en-GB" sz="2800" dirty="0"/>
          </a:p>
          <a:p>
            <a:pPr marL="582930" lvl="0" indent="-514350">
              <a:lnSpc>
                <a:spcPct val="140000"/>
              </a:lnSpc>
              <a:buFont typeface="+mj-ea"/>
              <a:buAutoNum type="circleNumDbPlain"/>
            </a:pPr>
            <a:r>
              <a:rPr lang="en-US" sz="2800" dirty="0"/>
              <a:t>To reach farmers where they are</a:t>
            </a:r>
            <a:endParaRPr lang="en-GB" sz="2800" dirty="0"/>
          </a:p>
          <a:p>
            <a:pPr marL="582930" lvl="0" indent="-514350">
              <a:lnSpc>
                <a:spcPct val="140000"/>
              </a:lnSpc>
              <a:buFont typeface="+mj-ea"/>
              <a:buAutoNum type="circleNumDbPlain"/>
            </a:pPr>
            <a:r>
              <a:rPr lang="en-US" sz="2800" dirty="0"/>
              <a:t>Development of human potential through education</a:t>
            </a:r>
            <a:endParaRPr lang="en-GB" sz="2800" dirty="0"/>
          </a:p>
          <a:p>
            <a:pPr marL="582930" lvl="0" indent="-514350">
              <a:lnSpc>
                <a:spcPct val="140000"/>
              </a:lnSpc>
              <a:buFont typeface="+mj-ea"/>
              <a:buAutoNum type="circleNumDbPlain"/>
            </a:pPr>
            <a:r>
              <a:rPr lang="en-US" sz="2800" dirty="0"/>
              <a:t>Helping farmers to help </a:t>
            </a:r>
            <a:r>
              <a:rPr lang="en-US" sz="2800" dirty="0" smtClean="0"/>
              <a:t>themselves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284784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19</TotalTime>
  <Words>50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Bookman Old Style</vt:lpstr>
      <vt:lpstr>Rockwell</vt:lpstr>
      <vt:lpstr>Times New Roman</vt:lpstr>
      <vt:lpstr>Damask</vt:lpstr>
      <vt:lpstr>Principles of  Agricultural Extension</vt:lpstr>
      <vt:lpstr>PowerPoint Presentation</vt:lpstr>
      <vt:lpstr>Principles of Agri. Extension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Agricultural Extension system in Iran</dc:title>
  <dc:creator>Qasim</dc:creator>
  <cp:lastModifiedBy>Saima</cp:lastModifiedBy>
  <cp:revision>5</cp:revision>
  <dcterms:created xsi:type="dcterms:W3CDTF">2020-02-12T09:02:46Z</dcterms:created>
  <dcterms:modified xsi:type="dcterms:W3CDTF">2020-05-03T05:44:49Z</dcterms:modified>
</cp:coreProperties>
</file>