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7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9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343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36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85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08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21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0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8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8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0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6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6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9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2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5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4833E-BCFA-4256-8EC8-182CAC55BDA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790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6629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 Agricultural Extension</a:t>
            </a:r>
            <a:endParaRPr lang="en-US" sz="6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63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inciples of Extension Education ..cont……&#10;When a theory put to several test, under different&#10;setting, by different indivi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537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6096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Principles of Agri. Extension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77200" cy="5185377"/>
          </a:xfrm>
        </p:spPr>
        <p:txBody>
          <a:bodyPr>
            <a:normAutofit fontScale="85000" lnSpcReduction="20000"/>
          </a:bodyPr>
          <a:lstStyle/>
          <a:p>
            <a:pPr marL="582930" lvl="0" indent="-514350">
              <a:lnSpc>
                <a:spcPct val="140000"/>
              </a:lnSpc>
              <a:buFont typeface="+mj-ea"/>
              <a:buAutoNum type="circleNumDbPlain"/>
            </a:pPr>
            <a:r>
              <a:rPr lang="en-US" sz="2800" dirty="0"/>
              <a:t>Supreme importance of individual</a:t>
            </a:r>
            <a:endParaRPr lang="en-GB" sz="2800" dirty="0"/>
          </a:p>
          <a:p>
            <a:pPr marL="582930" lvl="0" indent="-514350">
              <a:lnSpc>
                <a:spcPct val="140000"/>
              </a:lnSpc>
              <a:buFont typeface="+mj-ea"/>
              <a:buAutoNum type="circleNumDbPlain"/>
            </a:pPr>
            <a:r>
              <a:rPr lang="en-US" sz="2800" dirty="0"/>
              <a:t>Education for all</a:t>
            </a:r>
            <a:endParaRPr lang="en-GB" sz="2800" dirty="0"/>
          </a:p>
          <a:p>
            <a:pPr marL="582930" lvl="0" indent="-514350">
              <a:lnSpc>
                <a:spcPct val="140000"/>
              </a:lnSpc>
              <a:buFont typeface="+mj-ea"/>
              <a:buAutoNum type="circleNumDbPlain"/>
            </a:pPr>
            <a:r>
              <a:rPr lang="en-US" sz="2800" dirty="0"/>
              <a:t>Education for action</a:t>
            </a:r>
            <a:endParaRPr lang="en-GB" sz="2800" dirty="0"/>
          </a:p>
          <a:p>
            <a:pPr marL="582930" lvl="0" indent="-514350">
              <a:lnSpc>
                <a:spcPct val="140000"/>
              </a:lnSpc>
              <a:buFont typeface="+mj-ea"/>
              <a:buAutoNum type="circleNumDbPlain"/>
            </a:pPr>
            <a:r>
              <a:rPr lang="en-US" sz="2800" dirty="0"/>
              <a:t>Utilization of local talent</a:t>
            </a:r>
            <a:endParaRPr lang="en-GB" sz="2800" dirty="0"/>
          </a:p>
          <a:p>
            <a:pPr marL="582930" lvl="0" indent="-514350">
              <a:lnSpc>
                <a:spcPct val="140000"/>
              </a:lnSpc>
              <a:buFont typeface="+mj-ea"/>
              <a:buAutoNum type="circleNumDbPlain"/>
            </a:pPr>
            <a:r>
              <a:rPr lang="en-US" sz="2800" dirty="0"/>
              <a:t>Use of educational approach</a:t>
            </a:r>
            <a:endParaRPr lang="en-GB" sz="2800" dirty="0"/>
          </a:p>
          <a:p>
            <a:pPr marL="582930" lvl="0" indent="-514350">
              <a:lnSpc>
                <a:spcPct val="140000"/>
              </a:lnSpc>
              <a:buFont typeface="+mj-ea"/>
              <a:buAutoNum type="circleNumDbPlain"/>
            </a:pPr>
            <a:r>
              <a:rPr lang="en-US" sz="2800" dirty="0"/>
              <a:t>To teach farmer how to think</a:t>
            </a:r>
            <a:endParaRPr lang="en-GB" sz="2800" dirty="0"/>
          </a:p>
          <a:p>
            <a:pPr marL="582930" lvl="0" indent="-514350">
              <a:lnSpc>
                <a:spcPct val="140000"/>
              </a:lnSpc>
              <a:buFont typeface="+mj-ea"/>
              <a:buAutoNum type="circleNumDbPlain"/>
            </a:pPr>
            <a:r>
              <a:rPr lang="en-US" sz="2800" dirty="0"/>
              <a:t>To reach farmers where they are</a:t>
            </a:r>
            <a:endParaRPr lang="en-GB" sz="2800" dirty="0"/>
          </a:p>
          <a:p>
            <a:pPr marL="582930" lvl="0" indent="-514350">
              <a:lnSpc>
                <a:spcPct val="140000"/>
              </a:lnSpc>
              <a:buFont typeface="+mj-ea"/>
              <a:buAutoNum type="circleNumDbPlain"/>
            </a:pPr>
            <a:r>
              <a:rPr lang="en-US" sz="2800" dirty="0"/>
              <a:t>Development of human potential through education</a:t>
            </a:r>
            <a:endParaRPr lang="en-GB" sz="2800" dirty="0"/>
          </a:p>
          <a:p>
            <a:pPr marL="582930" lvl="0" indent="-514350">
              <a:lnSpc>
                <a:spcPct val="140000"/>
              </a:lnSpc>
              <a:buFont typeface="+mj-ea"/>
              <a:buAutoNum type="circleNumDbPlain"/>
            </a:pPr>
            <a:r>
              <a:rPr lang="en-US" sz="2800" dirty="0"/>
              <a:t>Helping farmers to help </a:t>
            </a:r>
            <a:r>
              <a:rPr lang="en-US" sz="2800" dirty="0" smtClean="0"/>
              <a:t>themselves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478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19</TotalTime>
  <Words>50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Rockwell</vt:lpstr>
      <vt:lpstr>Times New Roman</vt:lpstr>
      <vt:lpstr>Damask</vt:lpstr>
      <vt:lpstr>Principles of  Agricultural Extension</vt:lpstr>
      <vt:lpstr>PowerPoint Presentation</vt:lpstr>
      <vt:lpstr>Principles of Agri. Extension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Extension system in Iran</dc:title>
  <dc:creator>Qasim</dc:creator>
  <cp:lastModifiedBy>Saima</cp:lastModifiedBy>
  <cp:revision>5</cp:revision>
  <dcterms:created xsi:type="dcterms:W3CDTF">2020-02-12T09:02:46Z</dcterms:created>
  <dcterms:modified xsi:type="dcterms:W3CDTF">2020-05-03T05:44:49Z</dcterms:modified>
</cp:coreProperties>
</file>