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4" r:id="rId4"/>
    <p:sldId id="259" r:id="rId5"/>
    <p:sldId id="258" r:id="rId6"/>
    <p:sldId id="261" r:id="rId7"/>
    <p:sldId id="262" r:id="rId8"/>
    <p:sldId id="263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0099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337415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3" y="1576387"/>
            <a:ext cx="6170267" cy="4748213"/>
          </a:xfrm>
        </p:spPr>
      </p:pic>
    </p:spTree>
    <p:extLst>
      <p:ext uri="{BB962C8B-B14F-4D97-AF65-F5344CB8AC3E}">
        <p14:creationId xmlns:p14="http://schemas.microsoft.com/office/powerpoint/2010/main" val="267403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7" y="381000"/>
            <a:ext cx="7997095" cy="5334000"/>
          </a:xfrm>
        </p:spPr>
      </p:pic>
    </p:spTree>
    <p:extLst>
      <p:ext uri="{BB962C8B-B14F-4D97-AF65-F5344CB8AC3E}">
        <p14:creationId xmlns:p14="http://schemas.microsoft.com/office/powerpoint/2010/main" val="86066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Imitation of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0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3486150" cy="4988161"/>
          </a:xfrm>
        </p:spPr>
      </p:pic>
    </p:spTree>
    <p:extLst>
      <p:ext uri="{BB962C8B-B14F-4D97-AF65-F5344CB8AC3E}">
        <p14:creationId xmlns:p14="http://schemas.microsoft.com/office/powerpoint/2010/main" val="314310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602278" cy="4114800"/>
          </a:xfrm>
        </p:spPr>
      </p:pic>
    </p:spTree>
    <p:extLst>
      <p:ext uri="{BB962C8B-B14F-4D97-AF65-F5344CB8AC3E}">
        <p14:creationId xmlns:p14="http://schemas.microsoft.com/office/powerpoint/2010/main" val="82741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838200"/>
            <a:ext cx="5781675" cy="4529738"/>
          </a:xfrm>
        </p:spPr>
      </p:pic>
    </p:spTree>
    <p:extLst>
      <p:ext uri="{BB962C8B-B14F-4D97-AF65-F5344CB8AC3E}">
        <p14:creationId xmlns:p14="http://schemas.microsoft.com/office/powerpoint/2010/main" val="240372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4" y="609600"/>
            <a:ext cx="7458982" cy="4191000"/>
          </a:xfrm>
        </p:spPr>
      </p:pic>
    </p:spTree>
    <p:extLst>
      <p:ext uri="{BB962C8B-B14F-4D97-AF65-F5344CB8AC3E}">
        <p14:creationId xmlns:p14="http://schemas.microsoft.com/office/powerpoint/2010/main" val="272317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4925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685800"/>
            <a:ext cx="5543550" cy="5543550"/>
          </a:xfrm>
        </p:spPr>
      </p:pic>
    </p:spTree>
    <p:extLst>
      <p:ext uri="{BB962C8B-B14F-4D97-AF65-F5344CB8AC3E}">
        <p14:creationId xmlns:p14="http://schemas.microsoft.com/office/powerpoint/2010/main" val="310869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934200" cy="5200650"/>
          </a:xfrm>
        </p:spPr>
      </p:pic>
    </p:spTree>
    <p:extLst>
      <p:ext uri="{BB962C8B-B14F-4D97-AF65-F5344CB8AC3E}">
        <p14:creationId xmlns:p14="http://schemas.microsoft.com/office/powerpoint/2010/main" val="2768249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89</TotalTime>
  <Words>3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PowerPoint Presentation</vt:lpstr>
      <vt:lpstr>Imitation of Painting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 Back</dc:creator>
  <cp:lastModifiedBy>Turn Back</cp:lastModifiedBy>
  <cp:revision>9</cp:revision>
  <dcterms:created xsi:type="dcterms:W3CDTF">2020-05-03T19:35:02Z</dcterms:created>
  <dcterms:modified xsi:type="dcterms:W3CDTF">2020-05-03T21:04:07Z</dcterms:modified>
</cp:coreProperties>
</file>