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5503" y="2125346"/>
            <a:ext cx="9905998" cy="1478570"/>
          </a:xfrm>
        </p:spPr>
        <p:txBody>
          <a:bodyPr/>
          <a:lstStyle/>
          <a:p>
            <a:pPr algn="ctr"/>
            <a:r>
              <a:rPr lang="en-US" sz="4400" b="1" dirty="0" smtClean="0"/>
              <a:t>GLYCOGEN METABOLISM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560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Synthesis  of glycogen from glucose iscarried out by the enzyme glycogensynthase.This enzyme utilizes UDP-glucose as o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52" y="102514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4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P-glucose is formed from glucose-1-phosphate:Spontaneous hydrolysis of the ~P bond in PPi(P~P) drives the overall reac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8" y="81908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5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s in glycolysis, glucose isphosphorylated to glucose 6-phosphate, catalyzed by hexokinase inmuscle and glucokinase in li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0" y="111529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3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Glycogen   synthase can addglucosyl residues only if thepolysaccharide chain alreadycontains more than fourresidues.Th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2" y="96075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glycosidic bond                                                            is formed between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64" y="106378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New  glucosyl units are added to the nonreducingterminal residues of glycogen.The  activated glucosyl unit of UDP gluc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3" y="106378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9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th synthesis &amp; breakdown of glycogen are spontaneous.If both pathways were active simultaneously in a cell, there wou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7" y="102514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8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Glycogen  synthase catalyzes only the synthesis ofα-1,4 linkages.Another enzyme is required to form the α-1,6linkages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93" y="99938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5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A block of residues, typically 7 in number, istransferred to a more interior site.The branching enzyme that catalyzes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26" y="88347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0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anching is important because it increases the solubility of glycogen.Furthermore, branching creates a large number of 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2" y="107666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9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Glycogen    is a readily mobilized storageform of glucose.It is a very large, branched polymer ofglucose residues that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4" y="76756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6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lycogen degradation consists of threesteps:(1) The release of glucose 1-phosphate from    glycogen,(2) The remodeling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0" y="106378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3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The  efficient breakdown of glycogen to provideglucose 6-phosphate for further metabolismrequires four enzyme activities: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3" y="110241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3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) Phosphorylase- Glycogen phosphorylase,the key enzyme in glycogen breakdown,cleaves its substrate by the addition ofor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52" y="119257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1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) Transferase and Debranching enzyme-The Transferase shifts a block of three glucosylresidues from one outer branch to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26" y="107665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7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) Phosphoglucomutase- Glucose 1-phosphate formed in the phosphoroylyticcleavage of glycogen must be converted intogluco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68" y="120544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65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) Release of Glucose-1-PPhosphorylase  catalyzes the sequentialremoval of glucosyl residues from thenonreducing ends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0" y="134711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5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The  phosphoroylytic cleavage of glycogen isenergetically advantageous because the releasedsugar is already phosphoryl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68" y="110241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7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The  α-1,6-glycosidic bonds at the branchpoints are not susceptible to cleavage byphosphorylase.Glycogen phosphorylase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4" y="1295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96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 Transferase shifts a     block of three glycosyl     residues from one outer     branch to the other.     This transf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5" y="121832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2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Transferase  and α-1,6-glucosidase, remodel the glycogenfor continued degradation by the phosphorylase. The free gluco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0" y="754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7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ochemistry For Medics   8/12/2012   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4" y="103802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9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Phosphoglucomutase  converts glucose 1-  phosphate into glucose 6-  phosphate in a reversible  reaction.  Glucose 6-ph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62" y="103802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91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 liver contains a hydrolytic enzyme, glucose 6-phosphatase, which cleaves the phosphoryl groupto form free glucose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4" y="11668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96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yridoxal phosphate (PLP), a derivative ofvitamin B6, serves as prosthetic group forGlycogen Phosphorylase.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3" y="72893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38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Pyridoxal  phosphate (PLP)is held at the active site by a                                         EnzSchiff base linkage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48" y="94787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04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iochemistry For Medics   8/12/2012   37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20" y="93499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9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one  ATP is hydrolyzed incorporating glucose 6-phosphate into glycogen.The energy yield from the breakdown of glycogen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90" y="754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03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principal enzymes controlling glycogenmetabolism—glycogen phosphorylase andglycogen synthase—are regulated byalloste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0" y="78044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51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Glycogen Synthase is allosterically activated byglucose-6-P.Thus Glycogen Synthase is active when highblood glucose le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8" y="8834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74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The  hormones glucagon and epinephrineactivate G-protein coupled receptors to triggercAMP cascades.Both hormones are p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85" y="93499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87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Glycogen  synthase exists in bothphosphorylated or nonphosphorylated statesActive glycogen synthase a isdephosphorylat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26" y="81908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7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Glycogen   is present in the cytosol in the formof granules ranging in diameter from 10 to 40nm.It has a molecular ma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8" y="130847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99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Phosphorylation  ofGlycogen Synthase             Glycogen             Glucosepromotes the &quot;b&quot; (less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5" y="125696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5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Glycogen   Synthase and Glycogen Phosphorylaseare reciprocally regulated, by allosteric effectorsand by phosphorylation.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04" y="96075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71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  Glycogen Phosphorylase in muscle is subject toallosteric regulation by AMP, ATP, and glucose-6-phosphate.A separate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8" y="934993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69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The  cAMP cascade results in phosphorylation of a serinehydroxyl of Glycogen Phosphorylase, which promotestransition to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20" y="72893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87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The enzyme phosphorylase is activated byphosphorylation catalyzed by phosphorylasekinase (to yield phosphorylase a) and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7" y="81908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63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ormone (epinephrine or glucagon)                        via G Protein (G -GTP)Adenylate cyclase       Adenylate cyclase(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20" y="84484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97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Increasing the concentration of cAMP activates cAMP-dependent protein kinase, which catalyzes thephosphorylation by ATP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89" y="97362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0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highly                                       branched                                       structure of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7" y="12183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It is stored mainly in liver andmuscleThe liver content of glycogen isgreater than that of muscle,Since the muscle mas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7" y="11668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8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  Glycogenesis is the synthesis of glycogenfrom glucose. Glycogenesis mainly occurs in muscle andliver. Muscle glycog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6" y="8834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6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ochemistry For Medics   8/12/2012   1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7" y="94787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3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)   Activation of Glucose2)   Initiation3)   Elongation4)   Glycogen branching                             Biochemistry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99" y="101226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57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</TotalTime>
  <Words>2</Words>
  <Application>Microsoft Office PowerPoint</Application>
  <PresentationFormat>Widescreen</PresentationFormat>
  <Paragraphs>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Trebuchet MS</vt:lpstr>
      <vt:lpstr>Tw Cen MT</vt:lpstr>
      <vt:lpstr>Circuit</vt:lpstr>
      <vt:lpstr>GLYCOGEN METABOLISM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iftikhar</dc:creator>
  <cp:lastModifiedBy>iftikhar</cp:lastModifiedBy>
  <cp:revision>2</cp:revision>
  <dcterms:created xsi:type="dcterms:W3CDTF">2020-05-10T18:21:20Z</dcterms:created>
  <dcterms:modified xsi:type="dcterms:W3CDTF">2020-05-10T18:38:18Z</dcterms:modified>
</cp:coreProperties>
</file>