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74" r:id="rId4"/>
    <p:sldId id="278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9" r:id="rId13"/>
    <p:sldId id="271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4"/>
    <p:restoredTop sz="94579"/>
  </p:normalViewPr>
  <p:slideViewPr>
    <p:cSldViewPr snapToGrid="0" snapToObjects="1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8F08A-FD55-6B46-8729-4DC6FFAF698F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D343-43CE-3144-991D-0A708E5F3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2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2C25-1C32-6C42-BE17-96D8CB74D6D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227683" y="3273742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Introduction to Animal Husbandry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418183" y="4041842"/>
            <a:ext cx="7467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8183" y="3235337"/>
            <a:ext cx="7467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63" y="266046"/>
            <a:ext cx="733425" cy="485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24253" y="629643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1431" y="241251"/>
            <a:ext cx="161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Blackletter686 BT" panose="03040802020608040804" pitchFamily="66" charset="0"/>
                <a:cs typeface="Times New Roman" panose="02020603050405020304" pitchFamily="18" charset="0"/>
              </a:rPr>
              <a:t>DAS</a:t>
            </a:r>
            <a:endParaRPr lang="en-GB" sz="2800" dirty="0">
              <a:latin typeface="Blackletter686 BT" panose="030408020206080408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718" y="5943600"/>
            <a:ext cx="12157282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Increase in average milk yield per cow from 1925 to 1985 for all cows on Dairy Herd Improvement test in the US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360" y="304800"/>
            <a:ext cx="8229600" cy="558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399" y="1081825"/>
            <a:ext cx="11340737" cy="554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rate of increase in milk yield has been, about 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 percent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the mean yield per year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Analyses indicate that approximately half of this is due to genetic improvements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highest production by an individual cow is now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25,248 kg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milk in 365 days, milked twice daily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Holstein Cow, Beecher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Arlinda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Ellen, excellent at 91 points. She is the world record leader for milk yield with 365 day, twice daily milking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one year Ellen produced enough milk to provide a liter a day for one person for 69 years and 2 months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Milk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Reproductive Biotechnology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00CC"/>
                </a:solidFill>
              </a:rPr>
              <a:t>National programs of sire and cow evaluation provide computerized listings of sires for use in artificial insemination and cows to be mated as dams of young males in planned progeny-testing programs</a:t>
            </a:r>
          </a:p>
          <a:p>
            <a:pPr algn="just"/>
            <a:endParaRPr lang="en-US" dirty="0">
              <a:solidFill>
                <a:srgbClr val="0000CC"/>
              </a:solidFill>
            </a:endParaRPr>
          </a:p>
          <a:p>
            <a:pPr algn="just"/>
            <a:r>
              <a:rPr lang="en-US" dirty="0">
                <a:solidFill>
                  <a:srgbClr val="0000CC"/>
                </a:solidFill>
              </a:rPr>
              <a:t>Frozen semen has markedly extended the use of outstanding sires, some of which have sired over 200,000 offspring that is very large as compared to the natural breeding</a:t>
            </a:r>
          </a:p>
          <a:p>
            <a:pPr algn="just"/>
            <a:endParaRPr lang="en-US" dirty="0">
              <a:solidFill>
                <a:srgbClr val="0000CC"/>
              </a:solidFill>
            </a:endParaRPr>
          </a:p>
          <a:p>
            <a:pPr algn="just"/>
            <a:r>
              <a:rPr lang="en-US" dirty="0">
                <a:solidFill>
                  <a:srgbClr val="0000CC"/>
                </a:solidFill>
              </a:rPr>
              <a:t>Embryo transfer has been perfected to the point where outstanding females may now leave 100 or more progeny</a:t>
            </a:r>
          </a:p>
          <a:p>
            <a:pPr algn="just"/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4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73183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Meat Production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90600"/>
            <a:ext cx="11403874" cy="548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Beef</a:t>
            </a: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Sheep</a:t>
            </a: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Goat</a:t>
            </a: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Fish</a:t>
            </a: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Broiler chicken</a:t>
            </a: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Improvement in Broilers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99" y="1825625"/>
            <a:ext cx="4404574" cy="4351338"/>
          </a:xfrm>
        </p:spPr>
        <p:txBody>
          <a:bodyPr/>
          <a:lstStyle/>
          <a:p>
            <a:pPr algn="just"/>
            <a:r>
              <a:rPr lang="en-US" dirty="0"/>
              <a:t>In the 1900s it took about 12 weeks to develop a broiler weighing 1.6 kilos; whereas, today a more than 2-kilo broiler can be developed in only 6 weeks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Feed requirements per kilo of gain have been reduced from 3.5 to 1.7 kilos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:\Users\Home\Documents\Bluetooth Folder\IMG_20190107_1152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34" y="1416676"/>
            <a:ext cx="7336665" cy="5441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44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5-12-Fig1-43782f03d760f05g83738667b5210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5" y="0"/>
            <a:ext cx="9594761" cy="57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5557234"/>
            <a:ext cx="11353801" cy="11433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The egg production was increased from 130 egg in 1935 to 260 eggs in 2010 during 60 weeks of production</a:t>
            </a:r>
          </a:p>
        </p:txBody>
      </p:sp>
    </p:spTree>
    <p:extLst>
      <p:ext uri="{BB962C8B-B14F-4D97-AF65-F5344CB8AC3E}">
        <p14:creationId xmlns:p14="http://schemas.microsoft.com/office/powerpoint/2010/main" val="328393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11573690" cy="914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What is Animal Breeding. . . . . 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199" y="1687132"/>
            <a:ext cx="11573691" cy="486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Several definitions of animal breeding in the scientific literature,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Jay Lush in 1945: "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means available for improving the heredity of farm animals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Animal breeding may be seen as the optimal exploitation of the species' 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biological variation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term 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genetic improvement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often considered as synonymous to 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breeding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also implies that something better is being looked for man's welfare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38637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95943"/>
            <a:ext cx="11490960" cy="643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Conti…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Breeding Vs Reproduction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Reproduction? 				"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</a:rPr>
              <a:t>to produce offspring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  <a:p>
            <a:pPr algn="just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Breeding					“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reproduce for better 									production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”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8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95943"/>
            <a:ext cx="11490960" cy="6433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Conti…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 of scientific (genetic) knowledge to the genetic improvement of animals for different productive and reproductive </a:t>
            </a:r>
            <a:r>
              <a:rPr lang="en-US" sz="32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traits of cattle, buffalo, sheep, goat, camel and poultry etc.</a:t>
            </a:r>
          </a:p>
          <a:p>
            <a:pPr marL="457200" indent="-457200" algn="just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Changes to traditional / natural animal breeding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The science of genetics provides founding principles for the science of Animal Breeding </a:t>
            </a:r>
          </a:p>
        </p:txBody>
      </p:sp>
    </p:spTree>
    <p:extLst>
      <p:ext uri="{BB962C8B-B14F-4D97-AF65-F5344CB8AC3E}">
        <p14:creationId xmlns:p14="http://schemas.microsoft.com/office/powerpoint/2010/main" val="129247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0"/>
            <a:ext cx="11545388" cy="979714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Animal Breeding Tasks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0999" y="1371600"/>
            <a:ext cx="11545389" cy="5225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select the most desirable animals based on the prediction of genetic merit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produce superior genotypes by the combination of genetics through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breeding plans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system of mating</a:t>
            </a: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199" y="-1"/>
            <a:ext cx="11560629" cy="901337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Breeding objective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0999" y="1752600"/>
            <a:ext cx="11427823" cy="4752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basic objective of animals breeding is;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	To enhance the efficiency of production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ii.	The quality of the product for the ultimate consumer 	through planned genetic change</a:t>
            </a:r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-1"/>
            <a:ext cx="11521440" cy="96665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Genetics Vs. Environment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632856"/>
            <a:ext cx="11597640" cy="4794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Any performance of the animal is the combination of two things</a:t>
            </a:r>
          </a:p>
          <a:p>
            <a:pPr marL="1028700" lvl="1" indent="-5715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Genetics</a:t>
            </a:r>
          </a:p>
          <a:p>
            <a:pPr marL="1028700" lvl="1" indent="-5715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Environment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Genetics play role in the exposure of the traits as 60-80%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Genetic improvement is usually slower and often less dramatic, yet it is more permanent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11456126" cy="838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Important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489166"/>
            <a:ext cx="11532326" cy="5368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genes do not express themselves in vacuum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Environmental influences such as </a:t>
            </a:r>
            <a:r>
              <a:rPr lang="en-US" sz="32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improved nutrition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disease prevention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or </a:t>
            </a:r>
            <a:r>
              <a:rPr lang="en-US" sz="32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housing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have immediate effect on production…..but these are temporary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Environmental factors have 20-40 % contribution in the overall performance of the animals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final expression of a trait represents the joint action of both heredity of the animal and environment provided for its expression </a:t>
            </a:r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Contribution of Animal Breeding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219199"/>
            <a:ext cx="11445240" cy="54036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Animal breeding has contributed much to the total improvement of livestock production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Where performance records have been available to direct selection and to assess changes in results have been dramatic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other areas, combined environmental and genetic advances have led to remarkable success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e.g., increase in milk yield over the past 60 years</a:t>
            </a:r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1193</Words>
  <Application>Microsoft Office PowerPoint</Application>
  <PresentationFormat>Custom</PresentationFormat>
  <Paragraphs>379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Reproductive Biotechnology</vt:lpstr>
      <vt:lpstr>PowerPoint Presentation</vt:lpstr>
      <vt:lpstr>Genetic Improvement in Broilers</vt:lpstr>
      <vt:lpstr>The egg production was increased from 130 egg in 1935 to 260 eggs in 2010 during 60 weeks of production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Kiran</dc:creator>
  <cp:lastModifiedBy>kahlon</cp:lastModifiedBy>
  <cp:revision>28</cp:revision>
  <dcterms:created xsi:type="dcterms:W3CDTF">2016-12-10T05:11:52Z</dcterms:created>
  <dcterms:modified xsi:type="dcterms:W3CDTF">2020-03-31T08:23:31Z</dcterms:modified>
</cp:coreProperties>
</file>