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4" r:id="rId4"/>
    <p:sldId id="275" r:id="rId5"/>
    <p:sldId id="271" r:id="rId6"/>
    <p:sldId id="277" r:id="rId7"/>
    <p:sldId id="268" r:id="rId8"/>
    <p:sldId id="27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9" d="100"/>
          <a:sy n="69" d="100"/>
        </p:scale>
        <p:origin x="138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859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94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935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12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79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239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05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819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004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39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269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CBC4-3B20-4538-B2D6-7C033ABD7D14}" type="datetimeFigureOut">
              <a:rPr lang="en-US" smtClean="0"/>
              <a:t>2/24/2020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DFB7-EC3E-41AD-B0AA-280654790E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567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06997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Citrus Slow </a:t>
            </a:r>
            <a:r>
              <a:rPr lang="en-US" b="1" dirty="0" smtClean="0"/>
              <a:t>Decline</a:t>
            </a:r>
            <a:br>
              <a:rPr lang="en-US" b="1" dirty="0" smtClean="0"/>
            </a:br>
            <a:r>
              <a:rPr lang="en-US" dirty="0"/>
              <a:t>Prevalent (Disease present) in all citrus growing areas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0183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History and Importance: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reported from California (USA) in 1912.</a:t>
            </a:r>
          </a:p>
          <a:p>
            <a:r>
              <a:rPr lang="en-US" dirty="0"/>
              <a:t>5% losses overall.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Nematode Disease. </a:t>
            </a:r>
          </a:p>
          <a:p>
            <a:pPr marL="0" indent="0">
              <a:buNone/>
            </a:pPr>
            <a:r>
              <a:rPr lang="en-US" i="1" dirty="0" err="1" smtClean="0"/>
              <a:t>Tylenchulus</a:t>
            </a:r>
            <a:r>
              <a:rPr lang="en-US" i="1" dirty="0" smtClean="0"/>
              <a:t> </a:t>
            </a:r>
            <a:r>
              <a:rPr lang="en-US" i="1" dirty="0" err="1"/>
              <a:t>semipenetrans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912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Encrusted root system.</a:t>
            </a:r>
          </a:p>
          <a:p>
            <a:pPr lvl="0"/>
            <a:r>
              <a:rPr lang="en-US" dirty="0"/>
              <a:t>Twigs dieback.</a:t>
            </a:r>
          </a:p>
          <a:p>
            <a:pPr lvl="0"/>
            <a:r>
              <a:rPr lang="en-US" dirty="0"/>
              <a:t>Yellowing of leaves, defoliation, premature shedding of fruits, reduction in number and size of fruits.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811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Symptoms</a:t>
            </a:r>
            <a:endParaRPr lang="en-US" b="1" dirty="0"/>
          </a:p>
        </p:txBody>
      </p:sp>
      <p:sp>
        <p:nvSpPr>
          <p:cNvPr id="7" name="AutoShape 4" descr="http://www.ctahr.hawaii.edu/bbtd/images/morse-a.jpg"/>
          <p:cNvSpPr>
            <a:spLocks noChangeAspect="1" noChangeArrowheads="1"/>
          </p:cNvSpPr>
          <p:nvPr/>
        </p:nvSpPr>
        <p:spPr bwMode="auto">
          <a:xfrm>
            <a:off x="63500" y="-136525"/>
            <a:ext cx="45720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04800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Decline tree</a:t>
            </a:r>
            <a:endParaRPr lang="en-US" dirty="0"/>
          </a:p>
        </p:txBody>
      </p:sp>
      <p:pic>
        <p:nvPicPr>
          <p:cNvPr id="1030" name="Picture 6" descr="Image result for citrus dec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94848"/>
            <a:ext cx="4765675" cy="4372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Straight Arrow Connector 9"/>
          <p:cNvCxnSpPr/>
          <p:nvPr/>
        </p:nvCxnSpPr>
        <p:spPr>
          <a:xfrm flipH="1">
            <a:off x="1981200" y="2895600"/>
            <a:ext cx="2133600" cy="167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37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Symptoms</a:t>
            </a:r>
            <a:endParaRPr lang="en-US" dirty="0"/>
          </a:p>
        </p:txBody>
      </p:sp>
      <p:pic>
        <p:nvPicPr>
          <p:cNvPr id="2050" name="Picture 2" descr="Image result for citrus decli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417638"/>
            <a:ext cx="5551107" cy="4183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Arrow Connector 3"/>
          <p:cNvCxnSpPr/>
          <p:nvPr/>
        </p:nvCxnSpPr>
        <p:spPr>
          <a:xfrm flipH="1">
            <a:off x="1447800" y="3657600"/>
            <a:ext cx="274320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7200" y="4876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Decline symptoms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Disease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Live on alternate host (olive grapevine)</a:t>
            </a:r>
          </a:p>
          <a:p>
            <a:r>
              <a:rPr lang="en-US" dirty="0"/>
              <a:t>Females lay eggs in gelatinous substance, remain safer for long time.</a:t>
            </a:r>
          </a:p>
          <a:p>
            <a:r>
              <a:rPr lang="en-US" dirty="0"/>
              <a:t>In soil may occur as deep as 4 meters.</a:t>
            </a:r>
          </a:p>
          <a:p>
            <a:r>
              <a:rPr lang="en-US" dirty="0"/>
              <a:t>Planting material is secondary source of spread.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626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Management: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Hot water (45°C for 25 min)</a:t>
            </a:r>
          </a:p>
          <a:p>
            <a:pPr lvl="0"/>
            <a:r>
              <a:rPr lang="en-US" dirty="0"/>
              <a:t>Treat nursery with </a:t>
            </a:r>
            <a:r>
              <a:rPr lang="en-US" dirty="0" err="1"/>
              <a:t>nematicide</a:t>
            </a:r>
            <a:r>
              <a:rPr lang="en-US" dirty="0"/>
              <a:t> (</a:t>
            </a:r>
            <a:r>
              <a:rPr lang="en-US" dirty="0" err="1"/>
              <a:t>nemacur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Pre and post plant soil fumigation (</a:t>
            </a:r>
            <a:r>
              <a:rPr lang="en-US" dirty="0" err="1"/>
              <a:t>Nemagon</a:t>
            </a:r>
            <a:r>
              <a:rPr lang="en-US" dirty="0"/>
              <a:t>, D-D mixture, </a:t>
            </a:r>
            <a:r>
              <a:rPr lang="en-US" dirty="0" err="1"/>
              <a:t>V</a:t>
            </a:r>
            <a:r>
              <a:rPr lang="en-US" dirty="0" err="1" smtClean="0"/>
              <a:t>apam</a:t>
            </a:r>
            <a:r>
              <a:rPr lang="en-US" dirty="0" smtClean="0"/>
              <a:t>).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118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133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Citrus Slow Decline Prevalent (Disease present) in all citrus growing areas </vt:lpstr>
      <vt:lpstr>History and Importance: </vt:lpstr>
      <vt:lpstr>Etiology</vt:lpstr>
      <vt:lpstr>Symptoms</vt:lpstr>
      <vt:lpstr>Symptoms</vt:lpstr>
      <vt:lpstr>Symptoms</vt:lpstr>
      <vt:lpstr>Disease cycle</vt:lpstr>
      <vt:lpstr>Management: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BANANA BUNCHY TOP</dc:title>
  <dc:creator>salman</dc:creator>
  <cp:lastModifiedBy>Windows User</cp:lastModifiedBy>
  <cp:revision>32</cp:revision>
  <dcterms:created xsi:type="dcterms:W3CDTF">2015-04-10T01:34:07Z</dcterms:created>
  <dcterms:modified xsi:type="dcterms:W3CDTF">2020-02-24T04:21:17Z</dcterms:modified>
</cp:coreProperties>
</file>