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5CBD3-3DA7-4A65-9A7F-D61CED663D0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42DA1-8E9C-4CB1-A44B-2FFF95BFE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23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42DA1-8E9C-4CB1-A44B-2FFF95BFE3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35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84EB0D-8C77-44DF-A17F-37967CE8BCD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84EB0D-8C77-44DF-A17F-37967CE8BCD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84EB0D-8C77-44DF-A17F-37967CE8BCD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84EB0D-8C77-44DF-A17F-37967CE8BCD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F25528-5656-4CA8-9F1B-DAAE7BE930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1066800"/>
            <a:ext cx="8991600" cy="20574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TOPIC: EDUCATION AND ITS TYPES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6934200" cy="1447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BY FARHEEN MALIK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49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1649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Learning that goes in daily life and can be received through daily experiences such as from family, peer group, the media and other influences in a person’s environment.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INFORMAL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2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30891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Never organized.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 formal curriculum.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Learner is highly motivated.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Often Spontaneous.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Life long education.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Take place every location.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Anywhere and Anytime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28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CHARACTERISTICS OF INFORMAL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067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120" b="14017"/>
          <a:stretch/>
        </p:blipFill>
        <p:spPr bwMode="auto">
          <a:xfrm>
            <a:off x="0" y="-1752600"/>
            <a:ext cx="9144000" cy="807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385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Thanks you.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42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word “Educate” comes from 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atin word “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Educere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”, which means to Lead out or Bring out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 is the process of bringing desirable changes into the behavior of the human beings.</a:t>
            </a:r>
          </a:p>
          <a:p>
            <a:pPr marL="109728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can also be defines as the process of imparting or acquiring knowledge or habits through instruction or study.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DEFINITIONS OF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10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Webster defines education as the process of teaching to develop the knowledge, skills and character of the students.</a:t>
            </a:r>
          </a:p>
          <a:p>
            <a:pPr marL="0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According to John Dewey “education is the developments of all those capacities in the individual which enable him to control his environment and fulfill his possibilities.”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02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Aristotle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“ Education is the creation of sound mind and sound body”.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Socrates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“Education refers to  discover the universal principles of truth, beauty and goodness which govern human conduct”.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1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/>
          <a:lstStyle/>
          <a:p>
            <a:r>
              <a:rPr lang="en-US" dirty="0" smtClean="0"/>
              <a:t>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ormal education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Non formal education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Informal education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TYPES OF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94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743200"/>
            <a:ext cx="8229600" cy="31543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Formal education is intentional, organized and structured for of learning, imparted in educational institutions like school, college and university in order to modify the behavior of an individual.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764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FORMAL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52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Full time education.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Technical and professional training.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variety of specialized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Running from primary school through the university.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Leading to certificates degrees and diplomas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Long-term and general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CHARACTERISTICS OF FORMAL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14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Non-formal education as any organized educational activity outside the established formal system.</a:t>
            </a:r>
          </a:p>
          <a:p>
            <a:pPr marL="109728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Learning Resulting from daily activities related to work ,family and leisure. It is not organized or structured in terms of objective, time or learning support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Non- Formal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888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26409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flexible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built on learner-participation.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non-authoritarian.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life, environment and learner oriented.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diversified in content and methods.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Short-term and specific.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CHARACTERISTICS OF NON-FORMAL EDUCATION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515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</TotalTime>
  <Words>386</Words>
  <Application>Microsoft Office PowerPoint</Application>
  <PresentationFormat>On-screen Show (4:3)</PresentationFormat>
  <Paragraphs>53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TOPIC: EDUCATION AND ITS TYPES</vt:lpstr>
      <vt:lpstr>DEFINITIONS OF EDUCATION</vt:lpstr>
      <vt:lpstr>CONTINUE</vt:lpstr>
      <vt:lpstr>PowerPoint Presentation</vt:lpstr>
      <vt:lpstr>TYPES OF EDUCATION</vt:lpstr>
      <vt:lpstr>FORMAL EDUCATION</vt:lpstr>
      <vt:lpstr>CHARACTERISTICS OF FORMAL EDUCATION</vt:lpstr>
      <vt:lpstr>Non- Formal education</vt:lpstr>
      <vt:lpstr>CHARACTERISTICS OF NON-FORMAL EDUCATION</vt:lpstr>
      <vt:lpstr>INFORMAL EDUCATION</vt:lpstr>
      <vt:lpstr>CHARACTERISTICS OF INFORMAL EDUCATION</vt:lpstr>
      <vt:lpstr>PowerPoint Presentation</vt:lpstr>
      <vt:lpstr>            Thanks you.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Education and its types</dc:title>
  <dc:creator>computer fix</dc:creator>
  <cp:lastModifiedBy>computer fix</cp:lastModifiedBy>
  <cp:revision>15</cp:revision>
  <dcterms:created xsi:type="dcterms:W3CDTF">2020-10-21T12:18:01Z</dcterms:created>
  <dcterms:modified xsi:type="dcterms:W3CDTF">2020-10-22T02:51:52Z</dcterms:modified>
</cp:coreProperties>
</file>