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339" r:id="rId2"/>
    <p:sldId id="299" r:id="rId3"/>
    <p:sldId id="300" r:id="rId4"/>
    <p:sldId id="301" r:id="rId5"/>
    <p:sldId id="302" r:id="rId6"/>
    <p:sldId id="303" r:id="rId7"/>
    <p:sldId id="304" r:id="rId8"/>
    <p:sldId id="307" r:id="rId9"/>
    <p:sldId id="308" r:id="rId10"/>
    <p:sldId id="313" r:id="rId11"/>
    <p:sldId id="310" r:id="rId12"/>
    <p:sldId id="320" r:id="rId13"/>
    <p:sldId id="311" r:id="rId14"/>
    <p:sldId id="321" r:id="rId15"/>
    <p:sldId id="322" r:id="rId16"/>
    <p:sldId id="323" r:id="rId17"/>
    <p:sldId id="314" r:id="rId18"/>
    <p:sldId id="324" r:id="rId19"/>
    <p:sldId id="316" r:id="rId20"/>
    <p:sldId id="326" r:id="rId21"/>
    <p:sldId id="327" r:id="rId22"/>
    <p:sldId id="331" r:id="rId23"/>
    <p:sldId id="332" r:id="rId24"/>
    <p:sldId id="333" r:id="rId25"/>
    <p:sldId id="334" r:id="rId26"/>
    <p:sldId id="335" r:id="rId27"/>
    <p:sldId id="336" r:id="rId28"/>
    <p:sldId id="337" r:id="rId29"/>
    <p:sldId id="338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10" autoAdjust="0"/>
    <p:restoredTop sz="94660"/>
  </p:normalViewPr>
  <p:slideViewPr>
    <p:cSldViewPr>
      <p:cViewPr varScale="1">
        <p:scale>
          <a:sx n="68" d="100"/>
          <a:sy n="68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F1D30D-B2F8-49C2-A449-17BAD1A23C3C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45E62E-219F-4F05-840D-D1DE60657A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2C3F-E3E4-446C-AB09-1D80AB755CAB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EAC1E-365B-4603-AA42-5093AF9ED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2C3F-E3E4-446C-AB09-1D80AB755CAB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EAC1E-365B-4603-AA42-5093AF9ED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2C3F-E3E4-446C-AB09-1D80AB755CAB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EAC1E-365B-4603-AA42-5093AF9ED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2C3F-E3E4-446C-AB09-1D80AB755CAB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EAC1E-365B-4603-AA42-5093AF9ED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2C3F-E3E4-446C-AB09-1D80AB755CAB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EAC1E-365B-4603-AA42-5093AF9ED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2C3F-E3E4-446C-AB09-1D80AB755CAB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EAC1E-365B-4603-AA42-5093AF9ED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2C3F-E3E4-446C-AB09-1D80AB755CAB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EAC1E-365B-4603-AA42-5093AF9ED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2C3F-E3E4-446C-AB09-1D80AB755CAB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EAC1E-365B-4603-AA42-5093AF9ED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2C3F-E3E4-446C-AB09-1D80AB755CAB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EAC1E-365B-4603-AA42-5093AF9ED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2C3F-E3E4-446C-AB09-1D80AB755CAB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EAC1E-365B-4603-AA42-5093AF9ED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2C3F-E3E4-446C-AB09-1D80AB755CAB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EAC1E-365B-4603-AA42-5093AF9ED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52C3F-E3E4-446C-AB09-1D80AB755CAB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EAC1E-365B-4603-AA42-5093AF9ED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520071"/>
            <a:ext cx="4876800" cy="5533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212" y="2895600"/>
            <a:ext cx="348138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7637" y="3748881"/>
            <a:ext cx="12287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 30</a:t>
            </a:r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1894" y="3352800"/>
            <a:ext cx="5387106" cy="767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 30</a:t>
            </a:r>
            <a:endParaRPr lang="en-US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819400"/>
            <a:ext cx="5221075" cy="1891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 31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4865" y="2971800"/>
            <a:ext cx="5862735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 31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13475" y="2057400"/>
            <a:ext cx="6639925" cy="3058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 32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particle has a speed of 0.990cin a </a:t>
            </a:r>
            <a:r>
              <a:rPr lang="en-US" dirty="0" err="1" smtClean="0"/>
              <a:t>labortary</a:t>
            </a:r>
            <a:r>
              <a:rPr lang="en-US" dirty="0" smtClean="0"/>
              <a:t> reference frame. What are the kinetic energy, its total energy and its momentum if the particles (a) proton (b) electron?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 32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8925" y="3044031"/>
            <a:ext cx="348615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 34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6386" y="3200401"/>
            <a:ext cx="7351215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 34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5437" y="2320131"/>
            <a:ext cx="5953125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 37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3557588"/>
            <a:ext cx="4495800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3886" y="2971800"/>
            <a:ext cx="6245678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 37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570" y="2533650"/>
            <a:ext cx="4952493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Assignment Problems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1. Verify the law of conservation of momentum and law of conservation of K.E are </a:t>
            </a:r>
            <a:r>
              <a:rPr lang="en-US" dirty="0" err="1" smtClean="0"/>
              <a:t>invarient</a:t>
            </a:r>
            <a:r>
              <a:rPr lang="en-US" dirty="0" smtClean="0"/>
              <a:t> under Galilean transformation 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2. How fast should a rocket ship move for its length to be contracted to 99% of its rest length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3. A clock keep the correct time. With what speed should it move relative to the observer so that it may seem to lose 4 min in 24 hour? 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4. A particle with proper life time of 1</a:t>
            </a:r>
            <a:r>
              <a:rPr lang="el-GR" dirty="0" smtClean="0"/>
              <a:t>μ</a:t>
            </a:r>
            <a:r>
              <a:rPr lang="en-US" dirty="0" smtClean="0"/>
              <a:t>s </a:t>
            </a:r>
            <a:r>
              <a:rPr lang="en-US" dirty="0" smtClean="0"/>
              <a:t>moves through the </a:t>
            </a:r>
            <a:r>
              <a:rPr lang="en-US" dirty="0" smtClean="0"/>
              <a:t>laboratory at 2.7 x 10 m/s. what is the life time of the particle as measured in the laboratory frame.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5. What is the momentum of the electron moving at the speed of v = 0.86c?  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6. Find the speed of electron as a fraction of c if the electrons have K.E of 50 </a:t>
            </a:r>
            <a:r>
              <a:rPr lang="en-US" dirty="0" err="1" smtClean="0"/>
              <a:t>GeV</a:t>
            </a:r>
            <a:r>
              <a:rPr lang="en-US" dirty="0" smtClean="0"/>
              <a:t>? 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7. Write down the expression for momentum of photon. How much is the rest mass of the photon?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8. </a:t>
            </a:r>
            <a:r>
              <a:rPr lang="en-US" dirty="0" smtClean="0"/>
              <a:t>Calculate the momentum of the photon whose energy is 1.00 x 10</a:t>
            </a:r>
            <a:r>
              <a:rPr lang="en-US" baseline="30000" dirty="0" smtClean="0"/>
              <a:t>-29</a:t>
            </a:r>
            <a:r>
              <a:rPr lang="en-US" dirty="0" smtClean="0"/>
              <a:t>joules.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 27</a:t>
            </a:r>
            <a:endParaRPr lang="en-US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667000"/>
            <a:ext cx="787310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 27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905000"/>
            <a:ext cx="8651641" cy="2591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 28</a:t>
            </a:r>
            <a:endParaRPr lang="en-US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967" y="3048000"/>
            <a:ext cx="704423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 28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1143000"/>
            <a:ext cx="4572000" cy="4712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 29</a:t>
            </a:r>
            <a:endParaRPr lang="en-US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5468" y="2667000"/>
            <a:ext cx="7437932" cy="146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 29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447800"/>
            <a:ext cx="6693204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 29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2209800"/>
            <a:ext cx="6476999" cy="2524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2626</TotalTime>
  <Words>258</Words>
  <Application>Microsoft Office PowerPoint</Application>
  <PresentationFormat>On-screen Show (4:3)</PresentationFormat>
  <Paragraphs>27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Slide 1</vt:lpstr>
      <vt:lpstr>Slide 2</vt:lpstr>
      <vt:lpstr>EX 27</vt:lpstr>
      <vt:lpstr>Sol 27</vt:lpstr>
      <vt:lpstr>EX 28</vt:lpstr>
      <vt:lpstr>Sol 28</vt:lpstr>
      <vt:lpstr>EX 29</vt:lpstr>
      <vt:lpstr>Sol 29</vt:lpstr>
      <vt:lpstr>Ex 29</vt:lpstr>
      <vt:lpstr>Slide 10</vt:lpstr>
      <vt:lpstr>Ex 30</vt:lpstr>
      <vt:lpstr>Sol 30</vt:lpstr>
      <vt:lpstr>Ex 31</vt:lpstr>
      <vt:lpstr>Sol 31</vt:lpstr>
      <vt:lpstr>Ex 32</vt:lpstr>
      <vt:lpstr>Sol 32</vt:lpstr>
      <vt:lpstr>Ex 34</vt:lpstr>
      <vt:lpstr>Sol 34</vt:lpstr>
      <vt:lpstr>Ex 37</vt:lpstr>
      <vt:lpstr>Sol 37</vt:lpstr>
      <vt:lpstr>Assignment Problems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Consequences of Einstein’s postulates</dc:title>
  <dc:creator>SOFTAGE</dc:creator>
  <cp:lastModifiedBy>SOFTAGE</cp:lastModifiedBy>
  <cp:revision>52</cp:revision>
  <dcterms:created xsi:type="dcterms:W3CDTF">2020-03-25T13:02:27Z</dcterms:created>
  <dcterms:modified xsi:type="dcterms:W3CDTF">2020-04-07T07:50:58Z</dcterms:modified>
</cp:coreProperties>
</file>