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270" y="0"/>
            <a:ext cx="9146540" cy="288290"/>
          </a:xfrm>
          <a:custGeom>
            <a:avLst/>
            <a:gdLst/>
            <a:ahLst/>
            <a:cxnLst/>
            <a:rect l="l" t="t" r="r" b="b"/>
            <a:pathLst>
              <a:path w="9146540" h="288290">
                <a:moveTo>
                  <a:pt x="9146540" y="0"/>
                </a:moveTo>
                <a:lnTo>
                  <a:pt x="0" y="0"/>
                </a:lnTo>
                <a:lnTo>
                  <a:pt x="0" y="137160"/>
                </a:lnTo>
                <a:lnTo>
                  <a:pt x="0" y="151130"/>
                </a:lnTo>
                <a:lnTo>
                  <a:pt x="0" y="288290"/>
                </a:lnTo>
                <a:lnTo>
                  <a:pt x="9146540" y="288290"/>
                </a:lnTo>
                <a:lnTo>
                  <a:pt x="9146540" y="151130"/>
                </a:lnTo>
                <a:lnTo>
                  <a:pt x="9146540" y="137160"/>
                </a:lnTo>
                <a:lnTo>
                  <a:pt x="9146540" y="0"/>
                </a:lnTo>
                <a:close/>
              </a:path>
            </a:pathLst>
          </a:custGeom>
          <a:solidFill>
            <a:srgbClr val="D0C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1270" y="273050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29"/>
                </a:lnTo>
                <a:lnTo>
                  <a:pt x="9146540" y="151129"/>
                </a:lnTo>
                <a:lnTo>
                  <a:pt x="9146540" y="0"/>
                </a:lnTo>
                <a:close/>
              </a:path>
            </a:pathLst>
          </a:custGeom>
          <a:solidFill>
            <a:srgbClr val="D1C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1270" y="410210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29"/>
                </a:lnTo>
                <a:lnTo>
                  <a:pt x="9146540" y="151129"/>
                </a:lnTo>
                <a:lnTo>
                  <a:pt x="9146540" y="0"/>
                </a:lnTo>
                <a:close/>
              </a:path>
            </a:pathLst>
          </a:custGeom>
          <a:solidFill>
            <a:srgbClr val="D2C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270" y="547370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29"/>
                </a:lnTo>
                <a:lnTo>
                  <a:pt x="9146540" y="151129"/>
                </a:lnTo>
                <a:lnTo>
                  <a:pt x="9146540" y="0"/>
                </a:lnTo>
                <a:close/>
              </a:path>
            </a:pathLst>
          </a:custGeom>
          <a:solidFill>
            <a:srgbClr val="D3C5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1270" y="684529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30">
                <a:moveTo>
                  <a:pt x="9146540" y="0"/>
                </a:moveTo>
                <a:lnTo>
                  <a:pt x="0" y="0"/>
                </a:lnTo>
                <a:lnTo>
                  <a:pt x="0" y="151130"/>
                </a:lnTo>
                <a:lnTo>
                  <a:pt x="9146540" y="151130"/>
                </a:lnTo>
                <a:lnTo>
                  <a:pt x="9146540" y="0"/>
                </a:lnTo>
                <a:close/>
              </a:path>
            </a:pathLst>
          </a:custGeom>
          <a:solidFill>
            <a:srgbClr val="D4C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-1270" y="821690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30">
                <a:moveTo>
                  <a:pt x="9146540" y="0"/>
                </a:moveTo>
                <a:lnTo>
                  <a:pt x="0" y="0"/>
                </a:lnTo>
                <a:lnTo>
                  <a:pt x="0" y="151130"/>
                </a:lnTo>
                <a:lnTo>
                  <a:pt x="9146540" y="151130"/>
                </a:lnTo>
                <a:lnTo>
                  <a:pt x="9146540" y="0"/>
                </a:lnTo>
                <a:close/>
              </a:path>
            </a:pathLst>
          </a:custGeom>
          <a:solidFill>
            <a:srgbClr val="D5C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-1270" y="958849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30">
                <a:moveTo>
                  <a:pt x="9146540" y="0"/>
                </a:moveTo>
                <a:lnTo>
                  <a:pt x="0" y="0"/>
                </a:lnTo>
                <a:lnTo>
                  <a:pt x="0" y="151129"/>
                </a:lnTo>
                <a:lnTo>
                  <a:pt x="9146540" y="151129"/>
                </a:lnTo>
                <a:lnTo>
                  <a:pt x="9146540" y="0"/>
                </a:lnTo>
                <a:close/>
              </a:path>
            </a:pathLst>
          </a:custGeom>
          <a:solidFill>
            <a:srgbClr val="D6C8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-1270" y="1096010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30">
                <a:moveTo>
                  <a:pt x="9146540" y="0"/>
                </a:moveTo>
                <a:lnTo>
                  <a:pt x="0" y="0"/>
                </a:lnTo>
                <a:lnTo>
                  <a:pt x="0" y="151129"/>
                </a:lnTo>
                <a:lnTo>
                  <a:pt x="9146540" y="151129"/>
                </a:lnTo>
                <a:lnTo>
                  <a:pt x="9146540" y="0"/>
                </a:lnTo>
                <a:close/>
              </a:path>
            </a:pathLst>
          </a:custGeom>
          <a:solidFill>
            <a:srgbClr val="D7C8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-1270" y="1233169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30">
                <a:moveTo>
                  <a:pt x="9146540" y="0"/>
                </a:moveTo>
                <a:lnTo>
                  <a:pt x="0" y="0"/>
                </a:lnTo>
                <a:lnTo>
                  <a:pt x="0" y="151129"/>
                </a:lnTo>
                <a:lnTo>
                  <a:pt x="9146540" y="151129"/>
                </a:lnTo>
                <a:lnTo>
                  <a:pt x="9146540" y="0"/>
                </a:lnTo>
                <a:close/>
              </a:path>
            </a:pathLst>
          </a:custGeom>
          <a:solidFill>
            <a:srgbClr val="D8C9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-1270" y="1370329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30">
                <a:moveTo>
                  <a:pt x="9146540" y="0"/>
                </a:moveTo>
                <a:lnTo>
                  <a:pt x="0" y="0"/>
                </a:lnTo>
                <a:lnTo>
                  <a:pt x="0" y="151130"/>
                </a:lnTo>
                <a:lnTo>
                  <a:pt x="9146540" y="151130"/>
                </a:lnTo>
                <a:lnTo>
                  <a:pt x="9146540" y="0"/>
                </a:lnTo>
                <a:close/>
              </a:path>
            </a:pathLst>
          </a:custGeom>
          <a:solidFill>
            <a:srgbClr val="D9CA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-1270" y="1508760"/>
            <a:ext cx="9146540" cy="149860"/>
          </a:xfrm>
          <a:custGeom>
            <a:avLst/>
            <a:gdLst/>
            <a:ahLst/>
            <a:cxnLst/>
            <a:rect l="l" t="t" r="r" b="b"/>
            <a:pathLst>
              <a:path w="9146540" h="149860">
                <a:moveTo>
                  <a:pt x="9146540" y="0"/>
                </a:moveTo>
                <a:lnTo>
                  <a:pt x="0" y="0"/>
                </a:lnTo>
                <a:lnTo>
                  <a:pt x="0" y="149860"/>
                </a:lnTo>
                <a:lnTo>
                  <a:pt x="9146540" y="149860"/>
                </a:lnTo>
                <a:lnTo>
                  <a:pt x="9146540" y="0"/>
                </a:lnTo>
                <a:close/>
              </a:path>
            </a:pathLst>
          </a:custGeom>
          <a:solidFill>
            <a:srgbClr val="D9CC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-1270" y="1645919"/>
            <a:ext cx="9146540" cy="149860"/>
          </a:xfrm>
          <a:custGeom>
            <a:avLst/>
            <a:gdLst/>
            <a:ahLst/>
            <a:cxnLst/>
            <a:rect l="l" t="t" r="r" b="b"/>
            <a:pathLst>
              <a:path w="9146540" h="149860">
                <a:moveTo>
                  <a:pt x="9146540" y="0"/>
                </a:moveTo>
                <a:lnTo>
                  <a:pt x="0" y="0"/>
                </a:lnTo>
                <a:lnTo>
                  <a:pt x="0" y="149859"/>
                </a:lnTo>
                <a:lnTo>
                  <a:pt x="9146540" y="149859"/>
                </a:lnTo>
                <a:lnTo>
                  <a:pt x="9146540" y="0"/>
                </a:lnTo>
                <a:close/>
              </a:path>
            </a:pathLst>
          </a:custGeom>
          <a:solidFill>
            <a:srgbClr val="DAC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-1270" y="1783079"/>
            <a:ext cx="9146540" cy="149860"/>
          </a:xfrm>
          <a:custGeom>
            <a:avLst/>
            <a:gdLst/>
            <a:ahLst/>
            <a:cxnLst/>
            <a:rect l="l" t="t" r="r" b="b"/>
            <a:pathLst>
              <a:path w="9146540" h="149860">
                <a:moveTo>
                  <a:pt x="9146540" y="0"/>
                </a:moveTo>
                <a:lnTo>
                  <a:pt x="0" y="0"/>
                </a:lnTo>
                <a:lnTo>
                  <a:pt x="0" y="149860"/>
                </a:lnTo>
                <a:lnTo>
                  <a:pt x="9146540" y="149860"/>
                </a:lnTo>
                <a:lnTo>
                  <a:pt x="9146540" y="0"/>
                </a:lnTo>
                <a:close/>
              </a:path>
            </a:pathLst>
          </a:custGeom>
          <a:solidFill>
            <a:srgbClr val="DBCD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-1270" y="1920239"/>
            <a:ext cx="9146540" cy="149860"/>
          </a:xfrm>
          <a:custGeom>
            <a:avLst/>
            <a:gdLst/>
            <a:ahLst/>
            <a:cxnLst/>
            <a:rect l="l" t="t" r="r" b="b"/>
            <a:pathLst>
              <a:path w="9146540" h="149860">
                <a:moveTo>
                  <a:pt x="9146540" y="0"/>
                </a:moveTo>
                <a:lnTo>
                  <a:pt x="0" y="0"/>
                </a:lnTo>
                <a:lnTo>
                  <a:pt x="0" y="149860"/>
                </a:lnTo>
                <a:lnTo>
                  <a:pt x="9146540" y="149860"/>
                </a:lnTo>
                <a:lnTo>
                  <a:pt x="9146540" y="0"/>
                </a:lnTo>
                <a:close/>
              </a:path>
            </a:pathLst>
          </a:custGeom>
          <a:solidFill>
            <a:srgbClr val="DCC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-1270" y="2057399"/>
            <a:ext cx="9146540" cy="149860"/>
          </a:xfrm>
          <a:custGeom>
            <a:avLst/>
            <a:gdLst/>
            <a:ahLst/>
            <a:cxnLst/>
            <a:rect l="l" t="t" r="r" b="b"/>
            <a:pathLst>
              <a:path w="9146540" h="149860">
                <a:moveTo>
                  <a:pt x="9146540" y="0"/>
                </a:moveTo>
                <a:lnTo>
                  <a:pt x="0" y="0"/>
                </a:lnTo>
                <a:lnTo>
                  <a:pt x="0" y="149860"/>
                </a:lnTo>
                <a:lnTo>
                  <a:pt x="9146540" y="149860"/>
                </a:lnTo>
                <a:lnTo>
                  <a:pt x="9146540" y="0"/>
                </a:lnTo>
                <a:close/>
              </a:path>
            </a:pathLst>
          </a:custGeom>
          <a:solidFill>
            <a:srgbClr val="DDCE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-1270" y="2194559"/>
            <a:ext cx="9146540" cy="149860"/>
          </a:xfrm>
          <a:custGeom>
            <a:avLst/>
            <a:gdLst/>
            <a:ahLst/>
            <a:cxnLst/>
            <a:rect l="l" t="t" r="r" b="b"/>
            <a:pathLst>
              <a:path w="9146540" h="149860">
                <a:moveTo>
                  <a:pt x="9146540" y="0"/>
                </a:moveTo>
                <a:lnTo>
                  <a:pt x="0" y="0"/>
                </a:lnTo>
                <a:lnTo>
                  <a:pt x="0" y="149860"/>
                </a:lnTo>
                <a:lnTo>
                  <a:pt x="9146540" y="149860"/>
                </a:lnTo>
                <a:lnTo>
                  <a:pt x="9146540" y="0"/>
                </a:lnTo>
                <a:close/>
              </a:path>
            </a:pathLst>
          </a:custGeom>
          <a:solidFill>
            <a:srgbClr val="DEC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-1270" y="2331719"/>
            <a:ext cx="9146540" cy="149860"/>
          </a:xfrm>
          <a:custGeom>
            <a:avLst/>
            <a:gdLst/>
            <a:ahLst/>
            <a:cxnLst/>
            <a:rect l="l" t="t" r="r" b="b"/>
            <a:pathLst>
              <a:path w="9146540" h="149860">
                <a:moveTo>
                  <a:pt x="9146540" y="0"/>
                </a:moveTo>
                <a:lnTo>
                  <a:pt x="0" y="0"/>
                </a:lnTo>
                <a:lnTo>
                  <a:pt x="0" y="149859"/>
                </a:lnTo>
                <a:lnTo>
                  <a:pt x="9146540" y="149859"/>
                </a:lnTo>
                <a:lnTo>
                  <a:pt x="9146540" y="0"/>
                </a:lnTo>
                <a:close/>
              </a:path>
            </a:pathLst>
          </a:custGeom>
          <a:solidFill>
            <a:srgbClr val="DFD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-1270" y="2468879"/>
            <a:ext cx="9146540" cy="149860"/>
          </a:xfrm>
          <a:custGeom>
            <a:avLst/>
            <a:gdLst/>
            <a:ahLst/>
            <a:cxnLst/>
            <a:rect l="l" t="t" r="r" b="b"/>
            <a:pathLst>
              <a:path w="9146540" h="149860">
                <a:moveTo>
                  <a:pt x="9146540" y="0"/>
                </a:moveTo>
                <a:lnTo>
                  <a:pt x="0" y="0"/>
                </a:lnTo>
                <a:lnTo>
                  <a:pt x="0" y="149860"/>
                </a:lnTo>
                <a:lnTo>
                  <a:pt x="9146540" y="149860"/>
                </a:lnTo>
                <a:lnTo>
                  <a:pt x="9146540" y="0"/>
                </a:lnTo>
                <a:close/>
              </a:path>
            </a:pathLst>
          </a:custGeom>
          <a:solidFill>
            <a:srgbClr val="E0D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-1270" y="2606039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30">
                <a:moveTo>
                  <a:pt x="9146540" y="0"/>
                </a:moveTo>
                <a:lnTo>
                  <a:pt x="0" y="0"/>
                </a:lnTo>
                <a:lnTo>
                  <a:pt x="0" y="151130"/>
                </a:lnTo>
                <a:lnTo>
                  <a:pt x="9146540" y="151130"/>
                </a:lnTo>
                <a:lnTo>
                  <a:pt x="9146540" y="0"/>
                </a:lnTo>
                <a:close/>
              </a:path>
            </a:pathLst>
          </a:custGeom>
          <a:solidFill>
            <a:srgbClr val="E1D2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-1270" y="2743200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30">
                <a:moveTo>
                  <a:pt x="9146540" y="0"/>
                </a:moveTo>
                <a:lnTo>
                  <a:pt x="0" y="0"/>
                </a:lnTo>
                <a:lnTo>
                  <a:pt x="0" y="151129"/>
                </a:lnTo>
                <a:lnTo>
                  <a:pt x="9146540" y="151129"/>
                </a:lnTo>
                <a:lnTo>
                  <a:pt x="9146540" y="0"/>
                </a:lnTo>
                <a:close/>
              </a:path>
            </a:pathLst>
          </a:custGeom>
          <a:solidFill>
            <a:srgbClr val="E2D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-1270" y="2880359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30">
                <a:moveTo>
                  <a:pt x="9146540" y="0"/>
                </a:moveTo>
                <a:lnTo>
                  <a:pt x="0" y="0"/>
                </a:lnTo>
                <a:lnTo>
                  <a:pt x="0" y="151129"/>
                </a:lnTo>
                <a:lnTo>
                  <a:pt x="9146540" y="151129"/>
                </a:lnTo>
                <a:lnTo>
                  <a:pt x="9146540" y="0"/>
                </a:lnTo>
                <a:close/>
              </a:path>
            </a:pathLst>
          </a:custGeom>
          <a:solidFill>
            <a:srgbClr val="E2D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-1270" y="3017519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30">
                <a:moveTo>
                  <a:pt x="9146540" y="0"/>
                </a:moveTo>
                <a:lnTo>
                  <a:pt x="0" y="0"/>
                </a:lnTo>
                <a:lnTo>
                  <a:pt x="0" y="151129"/>
                </a:lnTo>
                <a:lnTo>
                  <a:pt x="9146540" y="151129"/>
                </a:lnTo>
                <a:lnTo>
                  <a:pt x="9146540" y="0"/>
                </a:lnTo>
                <a:close/>
              </a:path>
            </a:pathLst>
          </a:custGeom>
          <a:solidFill>
            <a:srgbClr val="E3D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-1270" y="3154679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30"/>
                </a:lnTo>
                <a:lnTo>
                  <a:pt x="9146540" y="151130"/>
                </a:lnTo>
                <a:lnTo>
                  <a:pt x="9146540" y="0"/>
                </a:lnTo>
                <a:close/>
              </a:path>
            </a:pathLst>
          </a:custGeom>
          <a:solidFill>
            <a:srgbClr val="E4D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-1270" y="3291839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30"/>
                </a:lnTo>
                <a:lnTo>
                  <a:pt x="9146540" y="151130"/>
                </a:lnTo>
                <a:lnTo>
                  <a:pt x="9146540" y="0"/>
                </a:lnTo>
                <a:close/>
              </a:path>
            </a:pathLst>
          </a:custGeom>
          <a:solidFill>
            <a:srgbClr val="E5D6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-1270" y="3429000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29"/>
                </a:lnTo>
                <a:lnTo>
                  <a:pt x="9146540" y="151129"/>
                </a:lnTo>
                <a:lnTo>
                  <a:pt x="9146540" y="0"/>
                </a:lnTo>
                <a:close/>
              </a:path>
            </a:pathLst>
          </a:custGeom>
          <a:solidFill>
            <a:srgbClr val="E6D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-1270" y="3566160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29"/>
                </a:lnTo>
                <a:lnTo>
                  <a:pt x="9146540" y="151129"/>
                </a:lnTo>
                <a:lnTo>
                  <a:pt x="9146540" y="0"/>
                </a:lnTo>
                <a:close/>
              </a:path>
            </a:pathLst>
          </a:custGeom>
          <a:solidFill>
            <a:srgbClr val="E7D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-1270" y="3703319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29"/>
                </a:lnTo>
                <a:lnTo>
                  <a:pt x="9146540" y="151129"/>
                </a:lnTo>
                <a:lnTo>
                  <a:pt x="9146540" y="0"/>
                </a:lnTo>
                <a:close/>
              </a:path>
            </a:pathLst>
          </a:custGeom>
          <a:solidFill>
            <a:srgbClr val="E8D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-1270" y="3840479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30"/>
                </a:lnTo>
                <a:lnTo>
                  <a:pt x="9146540" y="151130"/>
                </a:lnTo>
                <a:lnTo>
                  <a:pt x="9146540" y="0"/>
                </a:lnTo>
                <a:close/>
              </a:path>
            </a:pathLst>
          </a:custGeom>
          <a:solidFill>
            <a:srgbClr val="E9D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-1270" y="3977639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30"/>
                </a:lnTo>
                <a:lnTo>
                  <a:pt x="9146540" y="151130"/>
                </a:lnTo>
                <a:lnTo>
                  <a:pt x="9146540" y="0"/>
                </a:lnTo>
                <a:close/>
              </a:path>
            </a:pathLst>
          </a:custGeom>
          <a:solidFill>
            <a:srgbClr val="EAD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-1270" y="4114800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30"/>
                </a:lnTo>
                <a:lnTo>
                  <a:pt x="9146540" y="151130"/>
                </a:lnTo>
                <a:lnTo>
                  <a:pt x="9146540" y="0"/>
                </a:lnTo>
                <a:close/>
              </a:path>
            </a:pathLst>
          </a:custGeom>
          <a:solidFill>
            <a:srgbClr val="EBD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-1270" y="4251960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29"/>
                </a:lnTo>
                <a:lnTo>
                  <a:pt x="9146540" y="151129"/>
                </a:lnTo>
                <a:lnTo>
                  <a:pt x="9146540" y="0"/>
                </a:lnTo>
                <a:close/>
              </a:path>
            </a:pathLst>
          </a:custGeom>
          <a:solidFill>
            <a:srgbClr val="EBD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-1270" y="4389119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29"/>
                </a:lnTo>
                <a:lnTo>
                  <a:pt x="9146540" y="151129"/>
                </a:lnTo>
                <a:lnTo>
                  <a:pt x="9146540" y="0"/>
                </a:lnTo>
                <a:close/>
              </a:path>
            </a:pathLst>
          </a:custGeom>
          <a:solidFill>
            <a:srgbClr val="ECD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-1270" y="4526279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30"/>
                </a:lnTo>
                <a:lnTo>
                  <a:pt x="9146540" y="151130"/>
                </a:lnTo>
                <a:lnTo>
                  <a:pt x="9146540" y="0"/>
                </a:lnTo>
                <a:close/>
              </a:path>
            </a:pathLst>
          </a:custGeom>
          <a:solidFill>
            <a:srgbClr val="EDD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-1270" y="4663439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30"/>
                </a:lnTo>
                <a:lnTo>
                  <a:pt x="9146540" y="151130"/>
                </a:lnTo>
                <a:lnTo>
                  <a:pt x="9146540" y="0"/>
                </a:lnTo>
                <a:close/>
              </a:path>
            </a:pathLst>
          </a:custGeom>
          <a:solidFill>
            <a:srgbClr val="EED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-1270" y="4800600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30"/>
                </a:lnTo>
                <a:lnTo>
                  <a:pt x="9146540" y="151130"/>
                </a:lnTo>
                <a:lnTo>
                  <a:pt x="9146540" y="0"/>
                </a:lnTo>
                <a:close/>
              </a:path>
            </a:pathLst>
          </a:custGeom>
          <a:solidFill>
            <a:srgbClr val="EFE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-1270" y="4937760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29"/>
                </a:lnTo>
                <a:lnTo>
                  <a:pt x="9146540" y="151129"/>
                </a:lnTo>
                <a:lnTo>
                  <a:pt x="9146540" y="0"/>
                </a:lnTo>
                <a:close/>
              </a:path>
            </a:pathLst>
          </a:custGeom>
          <a:solidFill>
            <a:srgbClr val="F0E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-1270" y="5074919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29"/>
                </a:lnTo>
                <a:lnTo>
                  <a:pt x="9146540" y="151129"/>
                </a:lnTo>
                <a:lnTo>
                  <a:pt x="9146540" y="0"/>
                </a:lnTo>
                <a:close/>
              </a:path>
            </a:pathLst>
          </a:custGeom>
          <a:solidFill>
            <a:srgbClr val="F1E1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-1270" y="5212080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30"/>
                </a:lnTo>
                <a:lnTo>
                  <a:pt x="9146540" y="151130"/>
                </a:lnTo>
                <a:lnTo>
                  <a:pt x="9146540" y="0"/>
                </a:lnTo>
                <a:close/>
              </a:path>
            </a:pathLst>
          </a:custGeom>
          <a:solidFill>
            <a:srgbClr val="F2E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-1270" y="5349239"/>
            <a:ext cx="9146540" cy="151130"/>
          </a:xfrm>
          <a:custGeom>
            <a:avLst/>
            <a:gdLst/>
            <a:ahLst/>
            <a:cxnLst/>
            <a:rect l="l" t="t" r="r" b="b"/>
            <a:pathLst>
              <a:path w="9146540" h="151129">
                <a:moveTo>
                  <a:pt x="9146540" y="0"/>
                </a:moveTo>
                <a:lnTo>
                  <a:pt x="0" y="0"/>
                </a:lnTo>
                <a:lnTo>
                  <a:pt x="0" y="151130"/>
                </a:lnTo>
                <a:lnTo>
                  <a:pt x="9146540" y="151130"/>
                </a:lnTo>
                <a:lnTo>
                  <a:pt x="9146540" y="0"/>
                </a:lnTo>
                <a:close/>
              </a:path>
            </a:pathLst>
          </a:custGeom>
          <a:solidFill>
            <a:srgbClr val="F3E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-1270" y="5487669"/>
            <a:ext cx="9146540" cy="149860"/>
          </a:xfrm>
          <a:custGeom>
            <a:avLst/>
            <a:gdLst/>
            <a:ahLst/>
            <a:cxnLst/>
            <a:rect l="l" t="t" r="r" b="b"/>
            <a:pathLst>
              <a:path w="9146540" h="149860">
                <a:moveTo>
                  <a:pt x="9146540" y="0"/>
                </a:moveTo>
                <a:lnTo>
                  <a:pt x="0" y="0"/>
                </a:lnTo>
                <a:lnTo>
                  <a:pt x="0" y="149859"/>
                </a:lnTo>
                <a:lnTo>
                  <a:pt x="9146540" y="149859"/>
                </a:lnTo>
                <a:lnTo>
                  <a:pt x="9146540" y="0"/>
                </a:lnTo>
                <a:close/>
              </a:path>
            </a:pathLst>
          </a:custGeom>
          <a:solidFill>
            <a:srgbClr val="F4E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-1270" y="5624830"/>
            <a:ext cx="9146540" cy="149860"/>
          </a:xfrm>
          <a:custGeom>
            <a:avLst/>
            <a:gdLst/>
            <a:ahLst/>
            <a:cxnLst/>
            <a:rect l="l" t="t" r="r" b="b"/>
            <a:pathLst>
              <a:path w="9146540" h="149860">
                <a:moveTo>
                  <a:pt x="9146540" y="0"/>
                </a:moveTo>
                <a:lnTo>
                  <a:pt x="0" y="0"/>
                </a:lnTo>
                <a:lnTo>
                  <a:pt x="0" y="149860"/>
                </a:lnTo>
                <a:lnTo>
                  <a:pt x="9146540" y="149860"/>
                </a:lnTo>
                <a:lnTo>
                  <a:pt x="9146540" y="0"/>
                </a:lnTo>
                <a:close/>
              </a:path>
            </a:pathLst>
          </a:custGeom>
          <a:solidFill>
            <a:srgbClr val="F4E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-1270" y="5761989"/>
            <a:ext cx="9146540" cy="149860"/>
          </a:xfrm>
          <a:custGeom>
            <a:avLst/>
            <a:gdLst/>
            <a:ahLst/>
            <a:cxnLst/>
            <a:rect l="l" t="t" r="r" b="b"/>
            <a:pathLst>
              <a:path w="9146540" h="149860">
                <a:moveTo>
                  <a:pt x="9146540" y="0"/>
                </a:moveTo>
                <a:lnTo>
                  <a:pt x="0" y="0"/>
                </a:lnTo>
                <a:lnTo>
                  <a:pt x="0" y="149860"/>
                </a:lnTo>
                <a:lnTo>
                  <a:pt x="9146540" y="149860"/>
                </a:lnTo>
                <a:lnTo>
                  <a:pt x="9146540" y="0"/>
                </a:lnTo>
                <a:close/>
              </a:path>
            </a:pathLst>
          </a:custGeom>
          <a:solidFill>
            <a:srgbClr val="F5E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-1270" y="5899149"/>
            <a:ext cx="9146540" cy="149860"/>
          </a:xfrm>
          <a:custGeom>
            <a:avLst/>
            <a:gdLst/>
            <a:ahLst/>
            <a:cxnLst/>
            <a:rect l="l" t="t" r="r" b="b"/>
            <a:pathLst>
              <a:path w="9146540" h="149860">
                <a:moveTo>
                  <a:pt x="9146540" y="0"/>
                </a:moveTo>
                <a:lnTo>
                  <a:pt x="0" y="0"/>
                </a:lnTo>
                <a:lnTo>
                  <a:pt x="0" y="149859"/>
                </a:lnTo>
                <a:lnTo>
                  <a:pt x="9146540" y="149859"/>
                </a:lnTo>
                <a:lnTo>
                  <a:pt x="9146540" y="0"/>
                </a:lnTo>
                <a:close/>
              </a:path>
            </a:pathLst>
          </a:custGeom>
          <a:solidFill>
            <a:srgbClr val="F6E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-1270" y="6036310"/>
            <a:ext cx="9146540" cy="149860"/>
          </a:xfrm>
          <a:custGeom>
            <a:avLst/>
            <a:gdLst/>
            <a:ahLst/>
            <a:cxnLst/>
            <a:rect l="l" t="t" r="r" b="b"/>
            <a:pathLst>
              <a:path w="9146540" h="149860">
                <a:moveTo>
                  <a:pt x="9146540" y="0"/>
                </a:moveTo>
                <a:lnTo>
                  <a:pt x="0" y="0"/>
                </a:lnTo>
                <a:lnTo>
                  <a:pt x="0" y="149859"/>
                </a:lnTo>
                <a:lnTo>
                  <a:pt x="9146540" y="149859"/>
                </a:lnTo>
                <a:lnTo>
                  <a:pt x="9146540" y="0"/>
                </a:lnTo>
                <a:close/>
              </a:path>
            </a:pathLst>
          </a:custGeom>
          <a:solidFill>
            <a:srgbClr val="F7E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-1270" y="6173469"/>
            <a:ext cx="9146540" cy="149860"/>
          </a:xfrm>
          <a:custGeom>
            <a:avLst/>
            <a:gdLst/>
            <a:ahLst/>
            <a:cxnLst/>
            <a:rect l="l" t="t" r="r" b="b"/>
            <a:pathLst>
              <a:path w="9146540" h="149860">
                <a:moveTo>
                  <a:pt x="9146540" y="0"/>
                </a:moveTo>
                <a:lnTo>
                  <a:pt x="0" y="0"/>
                </a:lnTo>
                <a:lnTo>
                  <a:pt x="0" y="149859"/>
                </a:lnTo>
                <a:lnTo>
                  <a:pt x="9146540" y="149859"/>
                </a:lnTo>
                <a:lnTo>
                  <a:pt x="9146540" y="0"/>
                </a:lnTo>
                <a:close/>
              </a:path>
            </a:pathLst>
          </a:custGeom>
          <a:solidFill>
            <a:srgbClr val="F8E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-1270" y="6310630"/>
            <a:ext cx="9146540" cy="149860"/>
          </a:xfrm>
          <a:custGeom>
            <a:avLst/>
            <a:gdLst/>
            <a:ahLst/>
            <a:cxnLst/>
            <a:rect l="l" t="t" r="r" b="b"/>
            <a:pathLst>
              <a:path w="9146540" h="149860">
                <a:moveTo>
                  <a:pt x="9146540" y="0"/>
                </a:moveTo>
                <a:lnTo>
                  <a:pt x="0" y="0"/>
                </a:lnTo>
                <a:lnTo>
                  <a:pt x="0" y="149860"/>
                </a:lnTo>
                <a:lnTo>
                  <a:pt x="9146540" y="149860"/>
                </a:lnTo>
                <a:lnTo>
                  <a:pt x="9146540" y="0"/>
                </a:lnTo>
                <a:close/>
              </a:path>
            </a:pathLst>
          </a:custGeom>
          <a:solidFill>
            <a:srgbClr val="F9E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-1270" y="6447789"/>
            <a:ext cx="9146540" cy="149860"/>
          </a:xfrm>
          <a:custGeom>
            <a:avLst/>
            <a:gdLst/>
            <a:ahLst/>
            <a:cxnLst/>
            <a:rect l="l" t="t" r="r" b="b"/>
            <a:pathLst>
              <a:path w="9146540" h="149859">
                <a:moveTo>
                  <a:pt x="9146540" y="0"/>
                </a:moveTo>
                <a:lnTo>
                  <a:pt x="0" y="0"/>
                </a:lnTo>
                <a:lnTo>
                  <a:pt x="0" y="149860"/>
                </a:lnTo>
                <a:lnTo>
                  <a:pt x="9146540" y="149860"/>
                </a:lnTo>
                <a:lnTo>
                  <a:pt x="9146540" y="0"/>
                </a:lnTo>
                <a:close/>
              </a:path>
            </a:pathLst>
          </a:custGeom>
          <a:solidFill>
            <a:srgbClr val="FAE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-1270" y="6584949"/>
            <a:ext cx="9146540" cy="149860"/>
          </a:xfrm>
          <a:custGeom>
            <a:avLst/>
            <a:gdLst/>
            <a:ahLst/>
            <a:cxnLst/>
            <a:rect l="l" t="t" r="r" b="b"/>
            <a:pathLst>
              <a:path w="9146540" h="149859">
                <a:moveTo>
                  <a:pt x="9146540" y="0"/>
                </a:moveTo>
                <a:lnTo>
                  <a:pt x="0" y="0"/>
                </a:lnTo>
                <a:lnTo>
                  <a:pt x="0" y="149860"/>
                </a:lnTo>
                <a:lnTo>
                  <a:pt x="9146540" y="149860"/>
                </a:lnTo>
                <a:lnTo>
                  <a:pt x="9146540" y="0"/>
                </a:lnTo>
                <a:close/>
              </a:path>
            </a:pathLst>
          </a:custGeom>
          <a:solidFill>
            <a:srgbClr val="FBEB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6722110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90">
                <a:moveTo>
                  <a:pt x="0" y="13589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135890"/>
                </a:lnTo>
                <a:lnTo>
                  <a:pt x="0" y="135890"/>
                </a:lnTo>
                <a:close/>
              </a:path>
            </a:pathLst>
          </a:custGeom>
          <a:solidFill>
            <a:srgbClr val="FCE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0"/>
            <a:ext cx="4084954" cy="17780"/>
          </a:xfrm>
          <a:custGeom>
            <a:avLst/>
            <a:gdLst/>
            <a:ahLst/>
            <a:cxnLst/>
            <a:rect l="l" t="t" r="r" b="b"/>
            <a:pathLst>
              <a:path w="4084954" h="17780">
                <a:moveTo>
                  <a:pt x="4084510" y="17780"/>
                </a:moveTo>
                <a:lnTo>
                  <a:pt x="4055186" y="5080"/>
                </a:lnTo>
                <a:lnTo>
                  <a:pt x="4052265" y="3810"/>
                </a:lnTo>
                <a:lnTo>
                  <a:pt x="4043476" y="0"/>
                </a:lnTo>
                <a:lnTo>
                  <a:pt x="0" y="0"/>
                </a:lnTo>
                <a:lnTo>
                  <a:pt x="0" y="3810"/>
                </a:lnTo>
                <a:lnTo>
                  <a:pt x="0" y="5080"/>
                </a:lnTo>
                <a:lnTo>
                  <a:pt x="0" y="17780"/>
                </a:lnTo>
                <a:lnTo>
                  <a:pt x="4084510" y="17780"/>
                </a:lnTo>
                <a:close/>
              </a:path>
            </a:pathLst>
          </a:custGeom>
          <a:solidFill>
            <a:srgbClr val="B3008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16509"/>
            <a:ext cx="4116704" cy="13970"/>
          </a:xfrm>
          <a:custGeom>
            <a:avLst/>
            <a:gdLst/>
            <a:ahLst/>
            <a:cxnLst/>
            <a:rect l="l" t="t" r="r" b="b"/>
            <a:pathLst>
              <a:path w="4116704" h="13970">
                <a:moveTo>
                  <a:pt x="4081584" y="0"/>
                </a:moveTo>
                <a:lnTo>
                  <a:pt x="0" y="0"/>
                </a:lnTo>
                <a:lnTo>
                  <a:pt x="0" y="13970"/>
                </a:lnTo>
                <a:lnTo>
                  <a:pt x="4116154" y="13970"/>
                </a:lnTo>
                <a:lnTo>
                  <a:pt x="4102100" y="8890"/>
                </a:lnTo>
                <a:lnTo>
                  <a:pt x="4081584" y="0"/>
                </a:lnTo>
                <a:close/>
              </a:path>
            </a:pathLst>
          </a:custGeom>
          <a:solidFill>
            <a:srgbClr val="B3008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30480"/>
            <a:ext cx="4154804" cy="13970"/>
          </a:xfrm>
          <a:custGeom>
            <a:avLst/>
            <a:gdLst/>
            <a:ahLst/>
            <a:cxnLst/>
            <a:rect l="l" t="t" r="r" b="b"/>
            <a:pathLst>
              <a:path w="4154804" h="13970">
                <a:moveTo>
                  <a:pt x="4116154" y="0"/>
                </a:moveTo>
                <a:lnTo>
                  <a:pt x="0" y="0"/>
                </a:lnTo>
                <a:lnTo>
                  <a:pt x="0" y="13970"/>
                </a:lnTo>
                <a:lnTo>
                  <a:pt x="4154804" y="13970"/>
                </a:lnTo>
                <a:lnTo>
                  <a:pt x="4116154" y="0"/>
                </a:lnTo>
                <a:close/>
              </a:path>
            </a:pathLst>
          </a:custGeom>
          <a:solidFill>
            <a:srgbClr val="B3008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43180"/>
            <a:ext cx="4190365" cy="13970"/>
          </a:xfrm>
          <a:custGeom>
            <a:avLst/>
            <a:gdLst/>
            <a:ahLst/>
            <a:cxnLst/>
            <a:rect l="l" t="t" r="r" b="b"/>
            <a:pathLst>
              <a:path w="4190365" h="13969">
                <a:moveTo>
                  <a:pt x="4151291" y="0"/>
                </a:moveTo>
                <a:lnTo>
                  <a:pt x="0" y="0"/>
                </a:lnTo>
                <a:lnTo>
                  <a:pt x="0" y="13970"/>
                </a:lnTo>
                <a:lnTo>
                  <a:pt x="4189941" y="13970"/>
                </a:lnTo>
                <a:lnTo>
                  <a:pt x="4151291" y="0"/>
                </a:lnTo>
                <a:close/>
              </a:path>
            </a:pathLst>
          </a:custGeom>
          <a:solidFill>
            <a:srgbClr val="B3008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0" y="55880"/>
            <a:ext cx="4228465" cy="13970"/>
          </a:xfrm>
          <a:custGeom>
            <a:avLst/>
            <a:gdLst/>
            <a:ahLst/>
            <a:cxnLst/>
            <a:rect l="l" t="t" r="r" b="b"/>
            <a:pathLst>
              <a:path w="4228465" h="13969">
                <a:moveTo>
                  <a:pt x="4186427" y="0"/>
                </a:moveTo>
                <a:lnTo>
                  <a:pt x="0" y="0"/>
                </a:lnTo>
                <a:lnTo>
                  <a:pt x="0" y="13970"/>
                </a:lnTo>
                <a:lnTo>
                  <a:pt x="4228400" y="13970"/>
                </a:lnTo>
                <a:lnTo>
                  <a:pt x="4207510" y="7620"/>
                </a:lnTo>
                <a:lnTo>
                  <a:pt x="4186427" y="0"/>
                </a:lnTo>
                <a:close/>
              </a:path>
            </a:pathLst>
          </a:custGeom>
          <a:solidFill>
            <a:srgbClr val="B3008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68580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69">
                <a:moveTo>
                  <a:pt x="4224222" y="0"/>
                </a:moveTo>
                <a:lnTo>
                  <a:pt x="0" y="0"/>
                </a:lnTo>
                <a:lnTo>
                  <a:pt x="0" y="13970"/>
                </a:lnTo>
                <a:lnTo>
                  <a:pt x="4270181" y="13970"/>
                </a:lnTo>
                <a:lnTo>
                  <a:pt x="4224222" y="0"/>
                </a:lnTo>
                <a:close/>
              </a:path>
              <a:path w="9144000" h="13969">
                <a:moveTo>
                  <a:pt x="9144000" y="11429"/>
                </a:moveTo>
                <a:lnTo>
                  <a:pt x="9137128" y="13970"/>
                </a:lnTo>
                <a:lnTo>
                  <a:pt x="9144000" y="13970"/>
                </a:lnTo>
                <a:lnTo>
                  <a:pt x="9144000" y="11429"/>
                </a:lnTo>
                <a:close/>
              </a:path>
            </a:pathLst>
          </a:custGeom>
          <a:solidFill>
            <a:srgbClr val="B3008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82550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69">
                <a:moveTo>
                  <a:pt x="4270181" y="0"/>
                </a:moveTo>
                <a:lnTo>
                  <a:pt x="0" y="0"/>
                </a:lnTo>
                <a:lnTo>
                  <a:pt x="0" y="13970"/>
                </a:lnTo>
                <a:lnTo>
                  <a:pt x="4316141" y="13970"/>
                </a:lnTo>
                <a:lnTo>
                  <a:pt x="4270181" y="0"/>
                </a:lnTo>
                <a:close/>
              </a:path>
              <a:path w="9144000" h="13969">
                <a:moveTo>
                  <a:pt x="9144000" y="0"/>
                </a:moveTo>
                <a:lnTo>
                  <a:pt x="9137128" y="0"/>
                </a:lnTo>
                <a:lnTo>
                  <a:pt x="9099334" y="13970"/>
                </a:lnTo>
                <a:lnTo>
                  <a:pt x="9144000" y="13970"/>
                </a:lnTo>
                <a:lnTo>
                  <a:pt x="9144000" y="0"/>
                </a:lnTo>
                <a:close/>
              </a:path>
            </a:pathLst>
          </a:custGeom>
          <a:solidFill>
            <a:srgbClr val="B3008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95250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69">
                <a:moveTo>
                  <a:pt x="4311962" y="0"/>
                </a:moveTo>
                <a:lnTo>
                  <a:pt x="0" y="0"/>
                </a:lnTo>
                <a:lnTo>
                  <a:pt x="0" y="13970"/>
                </a:lnTo>
                <a:lnTo>
                  <a:pt x="4357922" y="13970"/>
                </a:lnTo>
                <a:lnTo>
                  <a:pt x="4311962" y="0"/>
                </a:lnTo>
                <a:close/>
              </a:path>
              <a:path w="9144000" h="13969">
                <a:moveTo>
                  <a:pt x="9144000" y="0"/>
                </a:moveTo>
                <a:lnTo>
                  <a:pt x="9102770" y="0"/>
                </a:lnTo>
                <a:lnTo>
                  <a:pt x="9064976" y="13970"/>
                </a:lnTo>
                <a:lnTo>
                  <a:pt x="9144000" y="13970"/>
                </a:lnTo>
                <a:lnTo>
                  <a:pt x="9144000" y="0"/>
                </a:lnTo>
                <a:close/>
              </a:path>
            </a:pathLst>
          </a:custGeom>
          <a:solidFill>
            <a:srgbClr val="B3008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107950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69">
                <a:moveTo>
                  <a:pt x="4353744" y="0"/>
                </a:moveTo>
                <a:lnTo>
                  <a:pt x="0" y="0"/>
                </a:lnTo>
                <a:lnTo>
                  <a:pt x="0" y="13970"/>
                </a:lnTo>
                <a:lnTo>
                  <a:pt x="4399703" y="13970"/>
                </a:lnTo>
                <a:lnTo>
                  <a:pt x="4353744" y="0"/>
                </a:lnTo>
                <a:close/>
              </a:path>
              <a:path w="9144000" h="13969">
                <a:moveTo>
                  <a:pt x="9144000" y="0"/>
                </a:moveTo>
                <a:lnTo>
                  <a:pt x="9068412" y="0"/>
                </a:lnTo>
                <a:lnTo>
                  <a:pt x="9030618" y="13970"/>
                </a:lnTo>
                <a:lnTo>
                  <a:pt x="9144000" y="13970"/>
                </a:lnTo>
                <a:lnTo>
                  <a:pt x="9144000" y="0"/>
                </a:lnTo>
                <a:close/>
              </a:path>
            </a:pathLst>
          </a:custGeom>
          <a:solidFill>
            <a:srgbClr val="B3008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121919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69">
                <a:moveTo>
                  <a:pt x="4399703" y="0"/>
                </a:moveTo>
                <a:lnTo>
                  <a:pt x="0" y="0"/>
                </a:lnTo>
                <a:lnTo>
                  <a:pt x="0" y="13970"/>
                </a:lnTo>
                <a:lnTo>
                  <a:pt x="4445662" y="13970"/>
                </a:lnTo>
                <a:lnTo>
                  <a:pt x="4399703" y="0"/>
                </a:lnTo>
                <a:close/>
              </a:path>
              <a:path w="9144000" h="13969">
                <a:moveTo>
                  <a:pt x="9144000" y="0"/>
                </a:moveTo>
                <a:lnTo>
                  <a:pt x="9030618" y="0"/>
                </a:lnTo>
                <a:lnTo>
                  <a:pt x="8992824" y="13970"/>
                </a:lnTo>
                <a:lnTo>
                  <a:pt x="9144000" y="13970"/>
                </a:lnTo>
                <a:lnTo>
                  <a:pt x="9144000" y="0"/>
                </a:lnTo>
                <a:close/>
              </a:path>
            </a:pathLst>
          </a:custGeom>
          <a:solidFill>
            <a:srgbClr val="B3008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0" y="134619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69">
                <a:moveTo>
                  <a:pt x="4441484" y="0"/>
                </a:moveTo>
                <a:lnTo>
                  <a:pt x="0" y="0"/>
                </a:lnTo>
                <a:lnTo>
                  <a:pt x="0" y="13970"/>
                </a:lnTo>
                <a:lnTo>
                  <a:pt x="4487443" y="13970"/>
                </a:lnTo>
                <a:lnTo>
                  <a:pt x="4441484" y="0"/>
                </a:lnTo>
                <a:close/>
              </a:path>
              <a:path w="9144000" h="13969">
                <a:moveTo>
                  <a:pt x="9144000" y="0"/>
                </a:moveTo>
                <a:lnTo>
                  <a:pt x="8996260" y="0"/>
                </a:lnTo>
                <a:lnTo>
                  <a:pt x="8958466" y="13970"/>
                </a:lnTo>
                <a:lnTo>
                  <a:pt x="9144000" y="13970"/>
                </a:lnTo>
                <a:lnTo>
                  <a:pt x="9144000" y="0"/>
                </a:lnTo>
                <a:close/>
              </a:path>
            </a:pathLst>
          </a:custGeom>
          <a:solidFill>
            <a:srgbClr val="B3008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147319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69">
                <a:moveTo>
                  <a:pt x="4483265" y="0"/>
                </a:moveTo>
                <a:lnTo>
                  <a:pt x="0" y="0"/>
                </a:lnTo>
                <a:lnTo>
                  <a:pt x="0" y="13970"/>
                </a:lnTo>
                <a:lnTo>
                  <a:pt x="4537112" y="13970"/>
                </a:lnTo>
                <a:lnTo>
                  <a:pt x="4495800" y="3809"/>
                </a:lnTo>
                <a:lnTo>
                  <a:pt x="4483265" y="0"/>
                </a:lnTo>
                <a:close/>
              </a:path>
              <a:path w="9144000" h="13969">
                <a:moveTo>
                  <a:pt x="9144000" y="0"/>
                </a:moveTo>
                <a:lnTo>
                  <a:pt x="8961902" y="0"/>
                </a:lnTo>
                <a:lnTo>
                  <a:pt x="8924108" y="13970"/>
                </a:lnTo>
                <a:lnTo>
                  <a:pt x="9144000" y="13970"/>
                </a:lnTo>
                <a:lnTo>
                  <a:pt x="9144000" y="0"/>
                </a:lnTo>
                <a:close/>
              </a:path>
            </a:pathLst>
          </a:custGeom>
          <a:solidFill>
            <a:srgbClr val="B3007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0" y="160019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69">
                <a:moveTo>
                  <a:pt x="4531948" y="0"/>
                </a:moveTo>
                <a:lnTo>
                  <a:pt x="0" y="0"/>
                </a:lnTo>
                <a:lnTo>
                  <a:pt x="0" y="13970"/>
                </a:lnTo>
                <a:lnTo>
                  <a:pt x="4588753" y="13970"/>
                </a:lnTo>
                <a:lnTo>
                  <a:pt x="4531948" y="0"/>
                </a:lnTo>
                <a:close/>
              </a:path>
              <a:path w="9144000" h="13969">
                <a:moveTo>
                  <a:pt x="9144000" y="0"/>
                </a:moveTo>
                <a:lnTo>
                  <a:pt x="8927544" y="0"/>
                </a:lnTo>
                <a:lnTo>
                  <a:pt x="8889750" y="13970"/>
                </a:lnTo>
                <a:lnTo>
                  <a:pt x="9144000" y="13970"/>
                </a:lnTo>
                <a:lnTo>
                  <a:pt x="9144000" y="0"/>
                </a:lnTo>
                <a:close/>
              </a:path>
            </a:pathLst>
          </a:custGeom>
          <a:solidFill>
            <a:srgbClr val="B3007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173990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69">
                <a:moveTo>
                  <a:pt x="4588753" y="0"/>
                </a:moveTo>
                <a:lnTo>
                  <a:pt x="0" y="0"/>
                </a:lnTo>
                <a:lnTo>
                  <a:pt x="0" y="13969"/>
                </a:lnTo>
                <a:lnTo>
                  <a:pt x="4645559" y="13969"/>
                </a:lnTo>
                <a:lnTo>
                  <a:pt x="4588753" y="0"/>
                </a:lnTo>
                <a:close/>
              </a:path>
              <a:path w="9144000" h="13969">
                <a:moveTo>
                  <a:pt x="9144000" y="0"/>
                </a:moveTo>
                <a:lnTo>
                  <a:pt x="8889750" y="0"/>
                </a:lnTo>
                <a:lnTo>
                  <a:pt x="8851956" y="13969"/>
                </a:lnTo>
                <a:lnTo>
                  <a:pt x="9144000" y="13969"/>
                </a:lnTo>
                <a:lnTo>
                  <a:pt x="9144000" y="0"/>
                </a:lnTo>
                <a:close/>
              </a:path>
            </a:pathLst>
          </a:custGeom>
          <a:solidFill>
            <a:srgbClr val="B3007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186690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69">
                <a:moveTo>
                  <a:pt x="4640394" y="0"/>
                </a:moveTo>
                <a:lnTo>
                  <a:pt x="0" y="0"/>
                </a:lnTo>
                <a:lnTo>
                  <a:pt x="0" y="13969"/>
                </a:lnTo>
                <a:lnTo>
                  <a:pt x="4697200" y="13969"/>
                </a:lnTo>
                <a:lnTo>
                  <a:pt x="4640394" y="0"/>
                </a:lnTo>
                <a:close/>
              </a:path>
              <a:path w="9144000" h="13969">
                <a:moveTo>
                  <a:pt x="9144000" y="0"/>
                </a:moveTo>
                <a:lnTo>
                  <a:pt x="8855392" y="0"/>
                </a:lnTo>
                <a:lnTo>
                  <a:pt x="8817598" y="13969"/>
                </a:lnTo>
                <a:lnTo>
                  <a:pt x="9144000" y="13969"/>
                </a:lnTo>
                <a:lnTo>
                  <a:pt x="9144000" y="0"/>
                </a:lnTo>
                <a:close/>
              </a:path>
            </a:pathLst>
          </a:custGeom>
          <a:solidFill>
            <a:srgbClr val="B3007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199390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70">
                <a:moveTo>
                  <a:pt x="4692036" y="0"/>
                </a:moveTo>
                <a:lnTo>
                  <a:pt x="0" y="0"/>
                </a:lnTo>
                <a:lnTo>
                  <a:pt x="0" y="13969"/>
                </a:lnTo>
                <a:lnTo>
                  <a:pt x="4748841" y="13969"/>
                </a:lnTo>
                <a:lnTo>
                  <a:pt x="4692036" y="0"/>
                </a:lnTo>
                <a:close/>
              </a:path>
              <a:path w="9144000" h="13970">
                <a:moveTo>
                  <a:pt x="9144000" y="0"/>
                </a:moveTo>
                <a:lnTo>
                  <a:pt x="8821034" y="0"/>
                </a:lnTo>
                <a:lnTo>
                  <a:pt x="8783240" y="13969"/>
                </a:lnTo>
                <a:lnTo>
                  <a:pt x="9144000" y="13969"/>
                </a:lnTo>
                <a:lnTo>
                  <a:pt x="9144000" y="0"/>
                </a:lnTo>
                <a:close/>
              </a:path>
            </a:pathLst>
          </a:custGeom>
          <a:solidFill>
            <a:srgbClr val="B3007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212090"/>
            <a:ext cx="9144000" cy="15240"/>
          </a:xfrm>
          <a:custGeom>
            <a:avLst/>
            <a:gdLst/>
            <a:ahLst/>
            <a:cxnLst/>
            <a:rect l="l" t="t" r="r" b="b"/>
            <a:pathLst>
              <a:path w="9144000" h="15239">
                <a:moveTo>
                  <a:pt x="4743677" y="0"/>
                </a:moveTo>
                <a:lnTo>
                  <a:pt x="0" y="0"/>
                </a:lnTo>
                <a:lnTo>
                  <a:pt x="0" y="15239"/>
                </a:lnTo>
                <a:lnTo>
                  <a:pt x="4805646" y="15239"/>
                </a:lnTo>
                <a:lnTo>
                  <a:pt x="4743677" y="0"/>
                </a:lnTo>
                <a:close/>
              </a:path>
              <a:path w="9144000" h="15239">
                <a:moveTo>
                  <a:pt x="9144000" y="0"/>
                </a:moveTo>
                <a:lnTo>
                  <a:pt x="8786676" y="0"/>
                </a:lnTo>
                <a:lnTo>
                  <a:pt x="8759190" y="10159"/>
                </a:lnTo>
                <a:lnTo>
                  <a:pt x="8743315" y="15239"/>
                </a:lnTo>
                <a:lnTo>
                  <a:pt x="9144000" y="15239"/>
                </a:lnTo>
                <a:lnTo>
                  <a:pt x="9144000" y="0"/>
                </a:lnTo>
                <a:close/>
              </a:path>
            </a:pathLst>
          </a:custGeom>
          <a:solidFill>
            <a:srgbClr val="B3007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226059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70">
                <a:moveTo>
                  <a:pt x="4800482" y="0"/>
                </a:moveTo>
                <a:lnTo>
                  <a:pt x="0" y="0"/>
                </a:lnTo>
                <a:lnTo>
                  <a:pt x="0" y="13970"/>
                </a:lnTo>
                <a:lnTo>
                  <a:pt x="4857287" y="13970"/>
                </a:lnTo>
                <a:lnTo>
                  <a:pt x="4800482" y="0"/>
                </a:lnTo>
                <a:close/>
              </a:path>
              <a:path w="9144000" h="13970">
                <a:moveTo>
                  <a:pt x="9144000" y="0"/>
                </a:moveTo>
                <a:lnTo>
                  <a:pt x="8747283" y="0"/>
                </a:lnTo>
                <a:lnTo>
                  <a:pt x="8703627" y="13970"/>
                </a:lnTo>
                <a:lnTo>
                  <a:pt x="9144000" y="13970"/>
                </a:lnTo>
                <a:lnTo>
                  <a:pt x="9144000" y="0"/>
                </a:lnTo>
                <a:close/>
              </a:path>
            </a:pathLst>
          </a:custGeom>
          <a:solidFill>
            <a:srgbClr val="B3007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238759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70">
                <a:moveTo>
                  <a:pt x="4852123" y="0"/>
                </a:moveTo>
                <a:lnTo>
                  <a:pt x="0" y="0"/>
                </a:lnTo>
                <a:lnTo>
                  <a:pt x="0" y="13970"/>
                </a:lnTo>
                <a:lnTo>
                  <a:pt x="4908928" y="13970"/>
                </a:lnTo>
                <a:lnTo>
                  <a:pt x="4852123" y="0"/>
                </a:lnTo>
                <a:close/>
              </a:path>
              <a:path w="9144000" h="13970">
                <a:moveTo>
                  <a:pt x="9144000" y="0"/>
                </a:moveTo>
                <a:lnTo>
                  <a:pt x="8707596" y="0"/>
                </a:lnTo>
                <a:lnTo>
                  <a:pt x="8663940" y="13970"/>
                </a:lnTo>
                <a:lnTo>
                  <a:pt x="9144000" y="13970"/>
                </a:lnTo>
                <a:lnTo>
                  <a:pt x="9144000" y="0"/>
                </a:lnTo>
                <a:close/>
              </a:path>
            </a:pathLst>
          </a:custGeom>
          <a:solidFill>
            <a:srgbClr val="B3007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251459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70">
                <a:moveTo>
                  <a:pt x="4903764" y="0"/>
                </a:moveTo>
                <a:lnTo>
                  <a:pt x="0" y="0"/>
                </a:lnTo>
                <a:lnTo>
                  <a:pt x="0" y="13970"/>
                </a:lnTo>
                <a:lnTo>
                  <a:pt x="4960569" y="13970"/>
                </a:lnTo>
                <a:lnTo>
                  <a:pt x="4903764" y="0"/>
                </a:lnTo>
                <a:close/>
              </a:path>
              <a:path w="9144000" h="13970">
                <a:moveTo>
                  <a:pt x="9144000" y="0"/>
                </a:moveTo>
                <a:lnTo>
                  <a:pt x="8667908" y="0"/>
                </a:lnTo>
                <a:lnTo>
                  <a:pt x="8624252" y="13970"/>
                </a:lnTo>
                <a:lnTo>
                  <a:pt x="9144000" y="13970"/>
                </a:lnTo>
                <a:lnTo>
                  <a:pt x="9144000" y="0"/>
                </a:lnTo>
                <a:close/>
              </a:path>
            </a:pathLst>
          </a:custGeom>
          <a:solidFill>
            <a:srgbClr val="B3007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264159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70">
                <a:moveTo>
                  <a:pt x="4955405" y="0"/>
                </a:moveTo>
                <a:lnTo>
                  <a:pt x="0" y="0"/>
                </a:lnTo>
                <a:lnTo>
                  <a:pt x="0" y="13970"/>
                </a:lnTo>
                <a:lnTo>
                  <a:pt x="5012210" y="13970"/>
                </a:lnTo>
                <a:lnTo>
                  <a:pt x="4955405" y="0"/>
                </a:lnTo>
                <a:close/>
              </a:path>
              <a:path w="9144000" h="13970">
                <a:moveTo>
                  <a:pt x="9144000" y="0"/>
                </a:moveTo>
                <a:lnTo>
                  <a:pt x="8628221" y="0"/>
                </a:lnTo>
                <a:lnTo>
                  <a:pt x="8584565" y="13970"/>
                </a:lnTo>
                <a:lnTo>
                  <a:pt x="9144000" y="13970"/>
                </a:lnTo>
                <a:lnTo>
                  <a:pt x="9144000" y="0"/>
                </a:lnTo>
                <a:close/>
              </a:path>
            </a:pathLst>
          </a:custGeom>
          <a:solidFill>
            <a:srgbClr val="B4007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278130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70">
                <a:moveTo>
                  <a:pt x="5012210" y="0"/>
                </a:moveTo>
                <a:lnTo>
                  <a:pt x="0" y="0"/>
                </a:lnTo>
                <a:lnTo>
                  <a:pt x="0" y="13970"/>
                </a:lnTo>
                <a:lnTo>
                  <a:pt x="5069015" y="13970"/>
                </a:lnTo>
                <a:lnTo>
                  <a:pt x="5012210" y="0"/>
                </a:lnTo>
                <a:close/>
              </a:path>
              <a:path w="9144000" h="13970">
                <a:moveTo>
                  <a:pt x="9144000" y="0"/>
                </a:moveTo>
                <a:lnTo>
                  <a:pt x="8584565" y="0"/>
                </a:lnTo>
                <a:lnTo>
                  <a:pt x="8540908" y="13970"/>
                </a:lnTo>
                <a:lnTo>
                  <a:pt x="9144000" y="13970"/>
                </a:lnTo>
                <a:lnTo>
                  <a:pt x="9144000" y="0"/>
                </a:lnTo>
                <a:close/>
              </a:path>
            </a:pathLst>
          </a:custGeom>
          <a:solidFill>
            <a:srgbClr val="B4007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290830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70">
                <a:moveTo>
                  <a:pt x="5063851" y="0"/>
                </a:moveTo>
                <a:lnTo>
                  <a:pt x="0" y="0"/>
                </a:lnTo>
                <a:lnTo>
                  <a:pt x="0" y="13970"/>
                </a:lnTo>
                <a:lnTo>
                  <a:pt x="5120656" y="13970"/>
                </a:lnTo>
                <a:lnTo>
                  <a:pt x="5063851" y="0"/>
                </a:lnTo>
                <a:close/>
              </a:path>
              <a:path w="9144000" h="13970">
                <a:moveTo>
                  <a:pt x="9144000" y="0"/>
                </a:moveTo>
                <a:lnTo>
                  <a:pt x="8544877" y="0"/>
                </a:lnTo>
                <a:lnTo>
                  <a:pt x="8505190" y="12700"/>
                </a:lnTo>
                <a:lnTo>
                  <a:pt x="8500744" y="13970"/>
                </a:lnTo>
                <a:lnTo>
                  <a:pt x="9144000" y="13970"/>
                </a:lnTo>
                <a:lnTo>
                  <a:pt x="9144000" y="0"/>
                </a:lnTo>
                <a:close/>
              </a:path>
            </a:pathLst>
          </a:custGeom>
          <a:solidFill>
            <a:srgbClr val="B4007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303530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70">
                <a:moveTo>
                  <a:pt x="5115492" y="0"/>
                </a:moveTo>
                <a:lnTo>
                  <a:pt x="0" y="0"/>
                </a:lnTo>
                <a:lnTo>
                  <a:pt x="0" y="13970"/>
                </a:lnTo>
                <a:lnTo>
                  <a:pt x="2241416" y="13970"/>
                </a:lnTo>
                <a:lnTo>
                  <a:pt x="2352040" y="7620"/>
                </a:lnTo>
                <a:lnTo>
                  <a:pt x="5146477" y="7620"/>
                </a:lnTo>
                <a:lnTo>
                  <a:pt x="5115492" y="0"/>
                </a:lnTo>
                <a:close/>
              </a:path>
              <a:path w="9144000" h="13970">
                <a:moveTo>
                  <a:pt x="5146477" y="7620"/>
                </a:moveTo>
                <a:lnTo>
                  <a:pt x="2824480" y="7620"/>
                </a:lnTo>
                <a:lnTo>
                  <a:pt x="2925609" y="13970"/>
                </a:lnTo>
                <a:lnTo>
                  <a:pt x="5172297" y="13970"/>
                </a:lnTo>
                <a:lnTo>
                  <a:pt x="5146477" y="7620"/>
                </a:lnTo>
                <a:close/>
              </a:path>
              <a:path w="9144000" h="13970">
                <a:moveTo>
                  <a:pt x="9144000" y="0"/>
                </a:moveTo>
                <a:lnTo>
                  <a:pt x="8505190" y="0"/>
                </a:lnTo>
                <a:lnTo>
                  <a:pt x="8456295" y="13970"/>
                </a:lnTo>
                <a:lnTo>
                  <a:pt x="9144000" y="13970"/>
                </a:lnTo>
                <a:lnTo>
                  <a:pt x="9144000" y="0"/>
                </a:lnTo>
                <a:close/>
              </a:path>
            </a:pathLst>
          </a:custGeom>
          <a:solidFill>
            <a:srgbClr val="B4007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316230"/>
            <a:ext cx="9144000" cy="15240"/>
          </a:xfrm>
          <a:custGeom>
            <a:avLst/>
            <a:gdLst/>
            <a:ahLst/>
            <a:cxnLst/>
            <a:rect l="l" t="t" r="r" b="b"/>
            <a:pathLst>
              <a:path w="9144000" h="15239">
                <a:moveTo>
                  <a:pt x="2263541" y="0"/>
                </a:moveTo>
                <a:lnTo>
                  <a:pt x="0" y="0"/>
                </a:lnTo>
                <a:lnTo>
                  <a:pt x="0" y="15240"/>
                </a:lnTo>
                <a:lnTo>
                  <a:pt x="1998044" y="15240"/>
                </a:lnTo>
                <a:lnTo>
                  <a:pt x="2263541" y="0"/>
                </a:lnTo>
                <a:close/>
              </a:path>
              <a:path w="9144000" h="15239">
                <a:moveTo>
                  <a:pt x="5167133" y="0"/>
                </a:moveTo>
                <a:lnTo>
                  <a:pt x="2905383" y="0"/>
                </a:lnTo>
                <a:lnTo>
                  <a:pt x="3148094" y="15240"/>
                </a:lnTo>
                <a:lnTo>
                  <a:pt x="5229103" y="15240"/>
                </a:lnTo>
                <a:lnTo>
                  <a:pt x="5167133" y="0"/>
                </a:lnTo>
                <a:close/>
              </a:path>
              <a:path w="9144000" h="15239">
                <a:moveTo>
                  <a:pt x="9144000" y="0"/>
                </a:moveTo>
                <a:lnTo>
                  <a:pt x="8460740" y="0"/>
                </a:lnTo>
                <a:lnTo>
                  <a:pt x="8407399" y="15240"/>
                </a:lnTo>
                <a:lnTo>
                  <a:pt x="9144000" y="15240"/>
                </a:lnTo>
                <a:lnTo>
                  <a:pt x="9144000" y="0"/>
                </a:lnTo>
                <a:close/>
              </a:path>
            </a:pathLst>
          </a:custGeom>
          <a:solidFill>
            <a:srgbClr val="B4007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330200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70">
                <a:moveTo>
                  <a:pt x="2020168" y="0"/>
                </a:moveTo>
                <a:lnTo>
                  <a:pt x="0" y="0"/>
                </a:lnTo>
                <a:lnTo>
                  <a:pt x="0" y="13970"/>
                </a:lnTo>
                <a:lnTo>
                  <a:pt x="1870854" y="13970"/>
                </a:lnTo>
                <a:lnTo>
                  <a:pt x="1931670" y="5079"/>
                </a:lnTo>
                <a:lnTo>
                  <a:pt x="2020168" y="0"/>
                </a:lnTo>
                <a:close/>
              </a:path>
              <a:path w="9144000" h="13970">
                <a:moveTo>
                  <a:pt x="5223938" y="0"/>
                </a:moveTo>
                <a:lnTo>
                  <a:pt x="3127868" y="0"/>
                </a:lnTo>
                <a:lnTo>
                  <a:pt x="3350354" y="13970"/>
                </a:lnTo>
                <a:lnTo>
                  <a:pt x="5281893" y="13970"/>
                </a:lnTo>
                <a:lnTo>
                  <a:pt x="5275580" y="12700"/>
                </a:lnTo>
                <a:lnTo>
                  <a:pt x="5223938" y="0"/>
                </a:lnTo>
                <a:close/>
              </a:path>
              <a:path w="9144000" h="13970">
                <a:moveTo>
                  <a:pt x="9144000" y="0"/>
                </a:moveTo>
                <a:lnTo>
                  <a:pt x="8411844" y="0"/>
                </a:lnTo>
                <a:lnTo>
                  <a:pt x="8362949" y="13970"/>
                </a:lnTo>
                <a:lnTo>
                  <a:pt x="9113474" y="13970"/>
                </a:lnTo>
                <a:lnTo>
                  <a:pt x="9144000" y="3150"/>
                </a:lnTo>
                <a:lnTo>
                  <a:pt x="9144000" y="0"/>
                </a:lnTo>
                <a:close/>
              </a:path>
            </a:pathLst>
          </a:custGeom>
          <a:solidFill>
            <a:srgbClr val="B4007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342900"/>
            <a:ext cx="9117330" cy="13970"/>
          </a:xfrm>
          <a:custGeom>
            <a:avLst/>
            <a:gdLst/>
            <a:ahLst/>
            <a:cxnLst/>
            <a:rect l="l" t="t" r="r" b="b"/>
            <a:pathLst>
              <a:path w="9117330" h="13970">
                <a:moveTo>
                  <a:pt x="1879542" y="0"/>
                </a:moveTo>
                <a:lnTo>
                  <a:pt x="0" y="0"/>
                </a:lnTo>
                <a:lnTo>
                  <a:pt x="0" y="13970"/>
                </a:lnTo>
                <a:lnTo>
                  <a:pt x="1783974" y="13970"/>
                </a:lnTo>
                <a:lnTo>
                  <a:pt x="1879542" y="0"/>
                </a:lnTo>
                <a:close/>
              </a:path>
              <a:path w="9117330" h="13970">
                <a:moveTo>
                  <a:pt x="5275580" y="0"/>
                </a:moveTo>
                <a:lnTo>
                  <a:pt x="3330128" y="0"/>
                </a:lnTo>
                <a:lnTo>
                  <a:pt x="3370579" y="2540"/>
                </a:lnTo>
                <a:lnTo>
                  <a:pt x="3471501" y="13970"/>
                </a:lnTo>
                <a:lnTo>
                  <a:pt x="5345030" y="13970"/>
                </a:lnTo>
                <a:lnTo>
                  <a:pt x="5275580" y="0"/>
                </a:lnTo>
                <a:close/>
              </a:path>
              <a:path w="9117330" h="13970">
                <a:moveTo>
                  <a:pt x="9117057" y="0"/>
                </a:moveTo>
                <a:lnTo>
                  <a:pt x="8367394" y="0"/>
                </a:lnTo>
                <a:lnTo>
                  <a:pt x="8318499" y="13970"/>
                </a:lnTo>
                <a:lnTo>
                  <a:pt x="9077642" y="13970"/>
                </a:lnTo>
                <a:lnTo>
                  <a:pt x="9117057" y="0"/>
                </a:lnTo>
                <a:close/>
              </a:path>
            </a:pathLst>
          </a:custGeom>
          <a:solidFill>
            <a:srgbClr val="B4007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355600"/>
            <a:ext cx="9081770" cy="13970"/>
          </a:xfrm>
          <a:custGeom>
            <a:avLst/>
            <a:gdLst/>
            <a:ahLst/>
            <a:cxnLst/>
            <a:rect l="l" t="t" r="r" b="b"/>
            <a:pathLst>
              <a:path w="9081770" h="13970">
                <a:moveTo>
                  <a:pt x="1792662" y="0"/>
                </a:moveTo>
                <a:lnTo>
                  <a:pt x="0" y="0"/>
                </a:lnTo>
                <a:lnTo>
                  <a:pt x="0" y="13970"/>
                </a:lnTo>
                <a:lnTo>
                  <a:pt x="1697095" y="13970"/>
                </a:lnTo>
                <a:lnTo>
                  <a:pt x="1792662" y="0"/>
                </a:lnTo>
                <a:close/>
              </a:path>
              <a:path w="9081770" h="13970">
                <a:moveTo>
                  <a:pt x="5338717" y="0"/>
                </a:moveTo>
                <a:lnTo>
                  <a:pt x="3460287" y="0"/>
                </a:lnTo>
                <a:lnTo>
                  <a:pt x="3583635" y="13970"/>
                </a:lnTo>
                <a:lnTo>
                  <a:pt x="5408168" y="13970"/>
                </a:lnTo>
                <a:lnTo>
                  <a:pt x="5338717" y="0"/>
                </a:lnTo>
                <a:close/>
              </a:path>
              <a:path w="9081770" h="13970">
                <a:moveTo>
                  <a:pt x="9081225" y="0"/>
                </a:moveTo>
                <a:lnTo>
                  <a:pt x="8322944" y="0"/>
                </a:lnTo>
                <a:lnTo>
                  <a:pt x="8274049" y="13970"/>
                </a:lnTo>
                <a:lnTo>
                  <a:pt x="9039606" y="13970"/>
                </a:lnTo>
                <a:lnTo>
                  <a:pt x="9052560" y="10160"/>
                </a:lnTo>
                <a:lnTo>
                  <a:pt x="9081225" y="0"/>
                </a:lnTo>
                <a:close/>
              </a:path>
            </a:pathLst>
          </a:custGeom>
          <a:solidFill>
            <a:srgbClr val="B4006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369570"/>
            <a:ext cx="9039860" cy="13970"/>
          </a:xfrm>
          <a:custGeom>
            <a:avLst/>
            <a:gdLst/>
            <a:ahLst/>
            <a:cxnLst/>
            <a:rect l="l" t="t" r="r" b="b"/>
            <a:pathLst>
              <a:path w="9039860" h="13970">
                <a:moveTo>
                  <a:pt x="1697095" y="0"/>
                </a:moveTo>
                <a:lnTo>
                  <a:pt x="0" y="0"/>
                </a:lnTo>
                <a:lnTo>
                  <a:pt x="0" y="13969"/>
                </a:lnTo>
                <a:lnTo>
                  <a:pt x="1601527" y="13969"/>
                </a:lnTo>
                <a:lnTo>
                  <a:pt x="1697095" y="0"/>
                </a:lnTo>
                <a:close/>
              </a:path>
              <a:path w="9039860" h="13970">
                <a:moveTo>
                  <a:pt x="5408168" y="0"/>
                </a:moveTo>
                <a:lnTo>
                  <a:pt x="3583635" y="0"/>
                </a:lnTo>
                <a:lnTo>
                  <a:pt x="3706983" y="13969"/>
                </a:lnTo>
                <a:lnTo>
                  <a:pt x="5477618" y="13969"/>
                </a:lnTo>
                <a:lnTo>
                  <a:pt x="5408168" y="0"/>
                </a:lnTo>
                <a:close/>
              </a:path>
              <a:path w="9039860" h="13970">
                <a:moveTo>
                  <a:pt x="9039606" y="0"/>
                </a:moveTo>
                <a:lnTo>
                  <a:pt x="8274049" y="0"/>
                </a:lnTo>
                <a:lnTo>
                  <a:pt x="8225155" y="13969"/>
                </a:lnTo>
                <a:lnTo>
                  <a:pt x="8992108" y="13969"/>
                </a:lnTo>
                <a:lnTo>
                  <a:pt x="9039606" y="0"/>
                </a:lnTo>
                <a:close/>
              </a:path>
            </a:pathLst>
          </a:custGeom>
          <a:solidFill>
            <a:srgbClr val="B4006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382270"/>
            <a:ext cx="8996680" cy="13970"/>
          </a:xfrm>
          <a:custGeom>
            <a:avLst/>
            <a:gdLst/>
            <a:ahLst/>
            <a:cxnLst/>
            <a:rect l="l" t="t" r="r" b="b"/>
            <a:pathLst>
              <a:path w="8996680" h="13970">
                <a:moveTo>
                  <a:pt x="1610215" y="0"/>
                </a:moveTo>
                <a:lnTo>
                  <a:pt x="0" y="0"/>
                </a:lnTo>
                <a:lnTo>
                  <a:pt x="0" y="13969"/>
                </a:lnTo>
                <a:lnTo>
                  <a:pt x="1527730" y="13969"/>
                </a:lnTo>
                <a:lnTo>
                  <a:pt x="1549400" y="8889"/>
                </a:lnTo>
                <a:lnTo>
                  <a:pt x="1610215" y="0"/>
                </a:lnTo>
                <a:close/>
              </a:path>
              <a:path w="8996680" h="13970">
                <a:moveTo>
                  <a:pt x="5471305" y="0"/>
                </a:moveTo>
                <a:lnTo>
                  <a:pt x="3695770" y="0"/>
                </a:lnTo>
                <a:lnTo>
                  <a:pt x="3819118" y="13969"/>
                </a:lnTo>
                <a:lnTo>
                  <a:pt x="5540755" y="13969"/>
                </a:lnTo>
                <a:lnTo>
                  <a:pt x="5471305" y="0"/>
                </a:lnTo>
                <a:close/>
              </a:path>
              <a:path w="8996680" h="13970">
                <a:moveTo>
                  <a:pt x="8996426" y="0"/>
                </a:moveTo>
                <a:lnTo>
                  <a:pt x="8229599" y="0"/>
                </a:lnTo>
                <a:lnTo>
                  <a:pt x="8220709" y="2539"/>
                </a:lnTo>
                <a:lnTo>
                  <a:pt x="8172182" y="13969"/>
                </a:lnTo>
                <a:lnTo>
                  <a:pt x="8948928" y="13969"/>
                </a:lnTo>
                <a:lnTo>
                  <a:pt x="8996426" y="0"/>
                </a:lnTo>
                <a:close/>
              </a:path>
            </a:pathLst>
          </a:custGeom>
          <a:solidFill>
            <a:srgbClr val="B4006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394970"/>
            <a:ext cx="8953500" cy="13970"/>
          </a:xfrm>
          <a:custGeom>
            <a:avLst/>
            <a:gdLst/>
            <a:ahLst/>
            <a:cxnLst/>
            <a:rect l="l" t="t" r="r" b="b"/>
            <a:pathLst>
              <a:path w="8953500" h="13970">
                <a:moveTo>
                  <a:pt x="1533147" y="0"/>
                </a:moveTo>
                <a:lnTo>
                  <a:pt x="0" y="0"/>
                </a:lnTo>
                <a:lnTo>
                  <a:pt x="0" y="13969"/>
                </a:lnTo>
                <a:lnTo>
                  <a:pt x="1473557" y="13969"/>
                </a:lnTo>
                <a:lnTo>
                  <a:pt x="1533147" y="0"/>
                </a:lnTo>
                <a:close/>
              </a:path>
              <a:path w="8953500" h="13970">
                <a:moveTo>
                  <a:pt x="5534442" y="0"/>
                </a:moveTo>
                <a:lnTo>
                  <a:pt x="3807904" y="0"/>
                </a:lnTo>
                <a:lnTo>
                  <a:pt x="3931252" y="13969"/>
                </a:lnTo>
                <a:lnTo>
                  <a:pt x="5603893" y="13969"/>
                </a:lnTo>
                <a:lnTo>
                  <a:pt x="5534442" y="0"/>
                </a:lnTo>
                <a:close/>
              </a:path>
              <a:path w="8953500" h="13970">
                <a:moveTo>
                  <a:pt x="8953246" y="0"/>
                </a:moveTo>
                <a:lnTo>
                  <a:pt x="8177574" y="0"/>
                </a:lnTo>
                <a:lnTo>
                  <a:pt x="8118263" y="13969"/>
                </a:lnTo>
                <a:lnTo>
                  <a:pt x="8905748" y="13969"/>
                </a:lnTo>
                <a:lnTo>
                  <a:pt x="8953246" y="0"/>
                </a:lnTo>
                <a:close/>
              </a:path>
            </a:pathLst>
          </a:custGeom>
          <a:solidFill>
            <a:srgbClr val="B4006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407670"/>
            <a:ext cx="8910320" cy="15240"/>
          </a:xfrm>
          <a:custGeom>
            <a:avLst/>
            <a:gdLst/>
            <a:ahLst/>
            <a:cxnLst/>
            <a:rect l="l" t="t" r="r" b="b"/>
            <a:pathLst>
              <a:path w="8910320" h="15240">
                <a:moveTo>
                  <a:pt x="1478974" y="0"/>
                </a:moveTo>
                <a:lnTo>
                  <a:pt x="0" y="0"/>
                </a:lnTo>
                <a:lnTo>
                  <a:pt x="0" y="15239"/>
                </a:lnTo>
                <a:lnTo>
                  <a:pt x="1413966" y="15239"/>
                </a:lnTo>
                <a:lnTo>
                  <a:pt x="1478974" y="0"/>
                </a:lnTo>
                <a:close/>
              </a:path>
              <a:path w="8910320" h="15240">
                <a:moveTo>
                  <a:pt x="5597579" y="0"/>
                </a:moveTo>
                <a:lnTo>
                  <a:pt x="3920039" y="0"/>
                </a:lnTo>
                <a:lnTo>
                  <a:pt x="4054600" y="15239"/>
                </a:lnTo>
                <a:lnTo>
                  <a:pt x="5673344" y="15239"/>
                </a:lnTo>
                <a:lnTo>
                  <a:pt x="5597579" y="0"/>
                </a:lnTo>
                <a:close/>
              </a:path>
              <a:path w="8910320" h="15240">
                <a:moveTo>
                  <a:pt x="8910066" y="0"/>
                </a:moveTo>
                <a:lnTo>
                  <a:pt x="8123655" y="0"/>
                </a:lnTo>
                <a:lnTo>
                  <a:pt x="8058952" y="15239"/>
                </a:lnTo>
                <a:lnTo>
                  <a:pt x="8854025" y="15239"/>
                </a:lnTo>
                <a:lnTo>
                  <a:pt x="8879840" y="8889"/>
                </a:lnTo>
                <a:lnTo>
                  <a:pt x="8910066" y="0"/>
                </a:lnTo>
                <a:close/>
              </a:path>
            </a:pathLst>
          </a:custGeom>
          <a:solidFill>
            <a:srgbClr val="B4006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421639"/>
            <a:ext cx="8859520" cy="13970"/>
          </a:xfrm>
          <a:custGeom>
            <a:avLst/>
            <a:gdLst/>
            <a:ahLst/>
            <a:cxnLst/>
            <a:rect l="l" t="t" r="r" b="b"/>
            <a:pathLst>
              <a:path w="8859520" h="13970">
                <a:moveTo>
                  <a:pt x="1419383" y="0"/>
                </a:moveTo>
                <a:lnTo>
                  <a:pt x="0" y="0"/>
                </a:lnTo>
                <a:lnTo>
                  <a:pt x="0" y="13970"/>
                </a:lnTo>
                <a:lnTo>
                  <a:pt x="1359792" y="13970"/>
                </a:lnTo>
                <a:lnTo>
                  <a:pt x="1419383" y="0"/>
                </a:lnTo>
                <a:close/>
              </a:path>
              <a:path w="8859520" h="13970">
                <a:moveTo>
                  <a:pt x="5667030" y="0"/>
                </a:moveTo>
                <a:lnTo>
                  <a:pt x="4043387" y="0"/>
                </a:lnTo>
                <a:lnTo>
                  <a:pt x="4166735" y="13970"/>
                </a:lnTo>
                <a:lnTo>
                  <a:pt x="5740012" y="13970"/>
                </a:lnTo>
                <a:lnTo>
                  <a:pt x="5717540" y="10160"/>
                </a:lnTo>
                <a:lnTo>
                  <a:pt x="5667030" y="0"/>
                </a:lnTo>
                <a:close/>
              </a:path>
              <a:path w="8859520" h="13970">
                <a:moveTo>
                  <a:pt x="8859188" y="0"/>
                </a:moveTo>
                <a:lnTo>
                  <a:pt x="8064344" y="0"/>
                </a:lnTo>
                <a:lnTo>
                  <a:pt x="8005032" y="13970"/>
                </a:lnTo>
                <a:lnTo>
                  <a:pt x="8802397" y="13970"/>
                </a:lnTo>
                <a:lnTo>
                  <a:pt x="8859188" y="0"/>
                </a:lnTo>
                <a:close/>
              </a:path>
            </a:pathLst>
          </a:custGeom>
          <a:solidFill>
            <a:srgbClr val="B4006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434339"/>
            <a:ext cx="8808085" cy="13970"/>
          </a:xfrm>
          <a:custGeom>
            <a:avLst/>
            <a:gdLst/>
            <a:ahLst/>
            <a:cxnLst/>
            <a:rect l="l" t="t" r="r" b="b"/>
            <a:pathLst>
              <a:path w="8808085" h="13970">
                <a:moveTo>
                  <a:pt x="1365210" y="0"/>
                </a:moveTo>
                <a:lnTo>
                  <a:pt x="0" y="0"/>
                </a:lnTo>
                <a:lnTo>
                  <a:pt x="0" y="13970"/>
                </a:lnTo>
                <a:lnTo>
                  <a:pt x="1305619" y="13970"/>
                </a:lnTo>
                <a:lnTo>
                  <a:pt x="1365210" y="0"/>
                </a:lnTo>
                <a:close/>
              </a:path>
              <a:path w="8808085" h="13970">
                <a:moveTo>
                  <a:pt x="5732521" y="0"/>
                </a:moveTo>
                <a:lnTo>
                  <a:pt x="4155521" y="0"/>
                </a:lnTo>
                <a:lnTo>
                  <a:pt x="4278869" y="13970"/>
                </a:lnTo>
                <a:lnTo>
                  <a:pt x="5814921" y="13970"/>
                </a:lnTo>
                <a:lnTo>
                  <a:pt x="5732521" y="0"/>
                </a:lnTo>
                <a:close/>
              </a:path>
              <a:path w="8808085" h="13970">
                <a:moveTo>
                  <a:pt x="8807560" y="0"/>
                </a:moveTo>
                <a:lnTo>
                  <a:pt x="8010424" y="0"/>
                </a:lnTo>
                <a:lnTo>
                  <a:pt x="7951113" y="13970"/>
                </a:lnTo>
                <a:lnTo>
                  <a:pt x="8750769" y="13970"/>
                </a:lnTo>
                <a:lnTo>
                  <a:pt x="8807560" y="0"/>
                </a:lnTo>
                <a:close/>
              </a:path>
            </a:pathLst>
          </a:custGeom>
          <a:solidFill>
            <a:srgbClr val="B4006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447039"/>
            <a:ext cx="8756015" cy="13970"/>
          </a:xfrm>
          <a:custGeom>
            <a:avLst/>
            <a:gdLst/>
            <a:ahLst/>
            <a:cxnLst/>
            <a:rect l="l" t="t" r="r" b="b"/>
            <a:pathLst>
              <a:path w="8756015" h="13970">
                <a:moveTo>
                  <a:pt x="1311036" y="0"/>
                </a:moveTo>
                <a:lnTo>
                  <a:pt x="0" y="0"/>
                </a:lnTo>
                <a:lnTo>
                  <a:pt x="0" y="13970"/>
                </a:lnTo>
                <a:lnTo>
                  <a:pt x="1251446" y="13970"/>
                </a:lnTo>
                <a:lnTo>
                  <a:pt x="1311036" y="0"/>
                </a:lnTo>
                <a:close/>
              </a:path>
              <a:path w="8756015" h="13970">
                <a:moveTo>
                  <a:pt x="5807430" y="0"/>
                </a:moveTo>
                <a:lnTo>
                  <a:pt x="4267656" y="0"/>
                </a:lnTo>
                <a:lnTo>
                  <a:pt x="4391004" y="13970"/>
                </a:lnTo>
                <a:lnTo>
                  <a:pt x="5889829" y="13970"/>
                </a:lnTo>
                <a:lnTo>
                  <a:pt x="5807430" y="0"/>
                </a:lnTo>
                <a:close/>
              </a:path>
              <a:path w="8756015" h="13970">
                <a:moveTo>
                  <a:pt x="8755932" y="0"/>
                </a:moveTo>
                <a:lnTo>
                  <a:pt x="7956505" y="0"/>
                </a:lnTo>
                <a:lnTo>
                  <a:pt x="7913370" y="10160"/>
                </a:lnTo>
                <a:lnTo>
                  <a:pt x="7893620" y="13970"/>
                </a:lnTo>
                <a:lnTo>
                  <a:pt x="8699141" y="13970"/>
                </a:lnTo>
                <a:lnTo>
                  <a:pt x="8755932" y="0"/>
                </a:lnTo>
                <a:close/>
              </a:path>
            </a:pathLst>
          </a:custGeom>
          <a:solidFill>
            <a:srgbClr val="B4006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461009"/>
            <a:ext cx="8699500" cy="13970"/>
          </a:xfrm>
          <a:custGeom>
            <a:avLst/>
            <a:gdLst/>
            <a:ahLst/>
            <a:cxnLst/>
            <a:rect l="l" t="t" r="r" b="b"/>
            <a:pathLst>
              <a:path w="8699500" h="13970">
                <a:moveTo>
                  <a:pt x="1251446" y="0"/>
                </a:moveTo>
                <a:lnTo>
                  <a:pt x="0" y="0"/>
                </a:lnTo>
                <a:lnTo>
                  <a:pt x="0" y="13969"/>
                </a:lnTo>
                <a:lnTo>
                  <a:pt x="1194943" y="13969"/>
                </a:lnTo>
                <a:lnTo>
                  <a:pt x="1202690" y="11429"/>
                </a:lnTo>
                <a:lnTo>
                  <a:pt x="1251446" y="0"/>
                </a:lnTo>
                <a:close/>
              </a:path>
              <a:path w="8699500" h="13970">
                <a:moveTo>
                  <a:pt x="5889829" y="0"/>
                </a:moveTo>
                <a:lnTo>
                  <a:pt x="4391004" y="0"/>
                </a:lnTo>
                <a:lnTo>
                  <a:pt x="4514352" y="13969"/>
                </a:lnTo>
                <a:lnTo>
                  <a:pt x="5972228" y="13969"/>
                </a:lnTo>
                <a:lnTo>
                  <a:pt x="5889829" y="0"/>
                </a:lnTo>
                <a:close/>
              </a:path>
              <a:path w="8699500" h="13970">
                <a:moveTo>
                  <a:pt x="8699141" y="0"/>
                </a:moveTo>
                <a:lnTo>
                  <a:pt x="7893620" y="0"/>
                </a:lnTo>
                <a:lnTo>
                  <a:pt x="7821204" y="13969"/>
                </a:lnTo>
                <a:lnTo>
                  <a:pt x="8642350" y="13969"/>
                </a:lnTo>
                <a:lnTo>
                  <a:pt x="8699141" y="0"/>
                </a:lnTo>
                <a:close/>
              </a:path>
            </a:pathLst>
          </a:custGeom>
          <a:solidFill>
            <a:srgbClr val="B4006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473709"/>
            <a:ext cx="8648065" cy="26670"/>
          </a:xfrm>
          <a:custGeom>
            <a:avLst/>
            <a:gdLst/>
            <a:ahLst/>
            <a:cxnLst/>
            <a:rect l="l" t="t" r="r" b="b"/>
            <a:pathLst>
              <a:path w="8648065" h="26670">
                <a:moveTo>
                  <a:pt x="1198803" y="0"/>
                </a:moveTo>
                <a:lnTo>
                  <a:pt x="0" y="0"/>
                </a:lnTo>
                <a:lnTo>
                  <a:pt x="0" y="12700"/>
                </a:lnTo>
                <a:lnTo>
                  <a:pt x="0" y="13970"/>
                </a:lnTo>
                <a:lnTo>
                  <a:pt x="0" y="26670"/>
                </a:lnTo>
                <a:lnTo>
                  <a:pt x="1117473" y="26670"/>
                </a:lnTo>
                <a:lnTo>
                  <a:pt x="1156195" y="13970"/>
                </a:lnTo>
                <a:lnTo>
                  <a:pt x="1160068" y="12700"/>
                </a:lnTo>
                <a:lnTo>
                  <a:pt x="1198803" y="0"/>
                </a:lnTo>
                <a:close/>
              </a:path>
              <a:path w="8648065" h="26670">
                <a:moveTo>
                  <a:pt x="6122035" y="26670"/>
                </a:moveTo>
                <a:lnTo>
                  <a:pt x="6047117" y="13970"/>
                </a:lnTo>
                <a:lnTo>
                  <a:pt x="6039637" y="12700"/>
                </a:lnTo>
                <a:lnTo>
                  <a:pt x="5964733" y="0"/>
                </a:lnTo>
                <a:lnTo>
                  <a:pt x="4503128" y="0"/>
                </a:lnTo>
                <a:lnTo>
                  <a:pt x="4615269" y="12700"/>
                </a:lnTo>
                <a:lnTo>
                  <a:pt x="4738611" y="26670"/>
                </a:lnTo>
                <a:lnTo>
                  <a:pt x="6122035" y="26670"/>
                </a:lnTo>
                <a:close/>
              </a:path>
              <a:path w="8648065" h="26670">
                <a:moveTo>
                  <a:pt x="8647506" y="0"/>
                </a:moveTo>
                <a:lnTo>
                  <a:pt x="7827785" y="0"/>
                </a:lnTo>
                <a:lnTo>
                  <a:pt x="7761948" y="12700"/>
                </a:lnTo>
                <a:lnTo>
                  <a:pt x="7755369" y="13970"/>
                </a:lnTo>
                <a:lnTo>
                  <a:pt x="7689532" y="26670"/>
                </a:lnTo>
                <a:lnTo>
                  <a:pt x="8523122" y="26670"/>
                </a:lnTo>
                <a:lnTo>
                  <a:pt x="8582723" y="13970"/>
                </a:lnTo>
                <a:lnTo>
                  <a:pt x="8588692" y="12700"/>
                </a:lnTo>
                <a:lnTo>
                  <a:pt x="8642350" y="1270"/>
                </a:lnTo>
                <a:lnTo>
                  <a:pt x="8647506" y="0"/>
                </a:lnTo>
                <a:close/>
              </a:path>
            </a:pathLst>
          </a:custGeom>
          <a:solidFill>
            <a:srgbClr val="B4006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499110"/>
            <a:ext cx="8529320" cy="13970"/>
          </a:xfrm>
          <a:custGeom>
            <a:avLst/>
            <a:gdLst/>
            <a:ahLst/>
            <a:cxnLst/>
            <a:rect l="l" t="t" r="r" b="b"/>
            <a:pathLst>
              <a:path w="8529320" h="13970">
                <a:moveTo>
                  <a:pt x="1121346" y="0"/>
                </a:moveTo>
                <a:lnTo>
                  <a:pt x="0" y="0"/>
                </a:lnTo>
                <a:lnTo>
                  <a:pt x="0" y="13969"/>
                </a:lnTo>
                <a:lnTo>
                  <a:pt x="1078737" y="13969"/>
                </a:lnTo>
                <a:lnTo>
                  <a:pt x="1121346" y="0"/>
                </a:lnTo>
                <a:close/>
              </a:path>
              <a:path w="8529320" h="13970">
                <a:moveTo>
                  <a:pt x="6114554" y="0"/>
                </a:moveTo>
                <a:lnTo>
                  <a:pt x="4727408" y="0"/>
                </a:lnTo>
                <a:lnTo>
                  <a:pt x="4850756" y="13969"/>
                </a:lnTo>
                <a:lnTo>
                  <a:pt x="6212579" y="13969"/>
                </a:lnTo>
                <a:lnTo>
                  <a:pt x="6159500" y="7619"/>
                </a:lnTo>
                <a:lnTo>
                  <a:pt x="6114554" y="0"/>
                </a:lnTo>
                <a:close/>
              </a:path>
              <a:path w="8529320" h="13970">
                <a:moveTo>
                  <a:pt x="8529086" y="0"/>
                </a:moveTo>
                <a:lnTo>
                  <a:pt x="7696122" y="0"/>
                </a:lnTo>
                <a:lnTo>
                  <a:pt x="7623706" y="13969"/>
                </a:lnTo>
                <a:lnTo>
                  <a:pt x="8463513" y="13969"/>
                </a:lnTo>
                <a:lnTo>
                  <a:pt x="8529086" y="0"/>
                </a:lnTo>
                <a:close/>
              </a:path>
            </a:pathLst>
          </a:custGeom>
          <a:solidFill>
            <a:srgbClr val="B4006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511810"/>
            <a:ext cx="8469630" cy="15240"/>
          </a:xfrm>
          <a:custGeom>
            <a:avLst/>
            <a:gdLst/>
            <a:ahLst/>
            <a:cxnLst/>
            <a:rect l="l" t="t" r="r" b="b"/>
            <a:pathLst>
              <a:path w="8469630" h="15240">
                <a:moveTo>
                  <a:pt x="1082611" y="0"/>
                </a:moveTo>
                <a:lnTo>
                  <a:pt x="0" y="0"/>
                </a:lnTo>
                <a:lnTo>
                  <a:pt x="0" y="15239"/>
                </a:lnTo>
                <a:lnTo>
                  <a:pt x="1036129" y="15239"/>
                </a:lnTo>
                <a:lnTo>
                  <a:pt x="1082611" y="0"/>
                </a:lnTo>
                <a:close/>
              </a:path>
              <a:path w="8469630" h="15240">
                <a:moveTo>
                  <a:pt x="6201963" y="0"/>
                </a:moveTo>
                <a:lnTo>
                  <a:pt x="4839542" y="0"/>
                </a:lnTo>
                <a:lnTo>
                  <a:pt x="4974104" y="15239"/>
                </a:lnTo>
                <a:lnTo>
                  <a:pt x="6329354" y="15239"/>
                </a:lnTo>
                <a:lnTo>
                  <a:pt x="6201963" y="0"/>
                </a:lnTo>
                <a:close/>
              </a:path>
              <a:path w="8469630" h="15240">
                <a:moveTo>
                  <a:pt x="8469474" y="0"/>
                </a:moveTo>
                <a:lnTo>
                  <a:pt x="7630289" y="0"/>
                </a:lnTo>
                <a:lnTo>
                  <a:pt x="7590790" y="7619"/>
                </a:lnTo>
                <a:lnTo>
                  <a:pt x="7527126" y="15239"/>
                </a:lnTo>
                <a:lnTo>
                  <a:pt x="8397939" y="15239"/>
                </a:lnTo>
                <a:lnTo>
                  <a:pt x="8469474" y="0"/>
                </a:lnTo>
                <a:close/>
              </a:path>
            </a:pathLst>
          </a:custGeom>
          <a:solidFill>
            <a:srgbClr val="B4006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525780"/>
            <a:ext cx="8404225" cy="13970"/>
          </a:xfrm>
          <a:custGeom>
            <a:avLst/>
            <a:gdLst/>
            <a:ahLst/>
            <a:cxnLst/>
            <a:rect l="l" t="t" r="r" b="b"/>
            <a:pathLst>
              <a:path w="8404225" h="13970">
                <a:moveTo>
                  <a:pt x="1040003" y="0"/>
                </a:moveTo>
                <a:lnTo>
                  <a:pt x="0" y="0"/>
                </a:lnTo>
                <a:lnTo>
                  <a:pt x="0" y="13970"/>
                </a:lnTo>
                <a:lnTo>
                  <a:pt x="997394" y="13970"/>
                </a:lnTo>
                <a:lnTo>
                  <a:pt x="1040003" y="0"/>
                </a:lnTo>
                <a:close/>
              </a:path>
              <a:path w="8404225" h="13970">
                <a:moveTo>
                  <a:pt x="6318738" y="0"/>
                </a:moveTo>
                <a:lnTo>
                  <a:pt x="4962890" y="0"/>
                </a:lnTo>
                <a:lnTo>
                  <a:pt x="5086238" y="13970"/>
                </a:lnTo>
                <a:lnTo>
                  <a:pt x="6435513" y="13970"/>
                </a:lnTo>
                <a:lnTo>
                  <a:pt x="6318738" y="0"/>
                </a:lnTo>
                <a:close/>
              </a:path>
              <a:path w="8404225" h="13970">
                <a:moveTo>
                  <a:pt x="8403901" y="0"/>
                </a:moveTo>
                <a:lnTo>
                  <a:pt x="7537736" y="0"/>
                </a:lnTo>
                <a:lnTo>
                  <a:pt x="7421019" y="13970"/>
                </a:lnTo>
                <a:lnTo>
                  <a:pt x="8335617" y="13970"/>
                </a:lnTo>
                <a:lnTo>
                  <a:pt x="8350250" y="11430"/>
                </a:lnTo>
                <a:lnTo>
                  <a:pt x="8403901" y="0"/>
                </a:lnTo>
                <a:close/>
              </a:path>
            </a:pathLst>
          </a:custGeom>
          <a:solidFill>
            <a:srgbClr val="B5006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538480"/>
            <a:ext cx="8343265" cy="13970"/>
          </a:xfrm>
          <a:custGeom>
            <a:avLst/>
            <a:gdLst/>
            <a:ahLst/>
            <a:cxnLst/>
            <a:rect l="l" t="t" r="r" b="b"/>
            <a:pathLst>
              <a:path w="8343265" h="13970">
                <a:moveTo>
                  <a:pt x="1001268" y="0"/>
                </a:moveTo>
                <a:lnTo>
                  <a:pt x="0" y="0"/>
                </a:lnTo>
                <a:lnTo>
                  <a:pt x="0" y="13970"/>
                </a:lnTo>
                <a:lnTo>
                  <a:pt x="958659" y="13970"/>
                </a:lnTo>
                <a:lnTo>
                  <a:pt x="1001268" y="0"/>
                </a:lnTo>
                <a:close/>
              </a:path>
              <a:path w="8343265" h="13970">
                <a:moveTo>
                  <a:pt x="6424897" y="0"/>
                </a:moveTo>
                <a:lnTo>
                  <a:pt x="5075025" y="0"/>
                </a:lnTo>
                <a:lnTo>
                  <a:pt x="5198373" y="13970"/>
                </a:lnTo>
                <a:lnTo>
                  <a:pt x="6541672" y="13970"/>
                </a:lnTo>
                <a:lnTo>
                  <a:pt x="6424897" y="0"/>
                </a:lnTo>
                <a:close/>
              </a:path>
              <a:path w="8343265" h="13970">
                <a:moveTo>
                  <a:pt x="8342933" y="0"/>
                </a:moveTo>
                <a:lnTo>
                  <a:pt x="7431630" y="0"/>
                </a:lnTo>
                <a:lnTo>
                  <a:pt x="7314913" y="13970"/>
                </a:lnTo>
                <a:lnTo>
                  <a:pt x="8262454" y="13970"/>
                </a:lnTo>
                <a:lnTo>
                  <a:pt x="8342933" y="0"/>
                </a:lnTo>
                <a:close/>
              </a:path>
            </a:pathLst>
          </a:custGeom>
          <a:solidFill>
            <a:srgbClr val="B5006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551180"/>
            <a:ext cx="8270240" cy="13970"/>
          </a:xfrm>
          <a:custGeom>
            <a:avLst/>
            <a:gdLst/>
            <a:ahLst/>
            <a:cxnLst/>
            <a:rect l="l" t="t" r="r" b="b"/>
            <a:pathLst>
              <a:path w="8270240" h="13970">
                <a:moveTo>
                  <a:pt x="962533" y="0"/>
                </a:moveTo>
                <a:lnTo>
                  <a:pt x="0" y="0"/>
                </a:lnTo>
                <a:lnTo>
                  <a:pt x="0" y="13970"/>
                </a:lnTo>
                <a:lnTo>
                  <a:pt x="919924" y="13970"/>
                </a:lnTo>
                <a:lnTo>
                  <a:pt x="962533" y="0"/>
                </a:lnTo>
                <a:close/>
              </a:path>
              <a:path w="8270240" h="13970">
                <a:moveTo>
                  <a:pt x="6531056" y="0"/>
                </a:moveTo>
                <a:lnTo>
                  <a:pt x="5187159" y="0"/>
                </a:lnTo>
                <a:lnTo>
                  <a:pt x="5310507" y="13970"/>
                </a:lnTo>
                <a:lnTo>
                  <a:pt x="6741837" y="13970"/>
                </a:lnTo>
                <a:lnTo>
                  <a:pt x="6573520" y="5080"/>
                </a:lnTo>
                <a:lnTo>
                  <a:pt x="6531056" y="0"/>
                </a:lnTo>
                <a:close/>
              </a:path>
              <a:path w="8270240" h="13970">
                <a:moveTo>
                  <a:pt x="8269770" y="0"/>
                </a:moveTo>
                <a:lnTo>
                  <a:pt x="7325523" y="0"/>
                </a:lnTo>
                <a:lnTo>
                  <a:pt x="7261859" y="7620"/>
                </a:lnTo>
                <a:lnTo>
                  <a:pt x="7135836" y="13970"/>
                </a:lnTo>
                <a:lnTo>
                  <a:pt x="8189291" y="13970"/>
                </a:lnTo>
                <a:lnTo>
                  <a:pt x="8269770" y="0"/>
                </a:lnTo>
                <a:close/>
              </a:path>
            </a:pathLst>
          </a:custGeom>
          <a:solidFill>
            <a:srgbClr val="B5006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563880"/>
            <a:ext cx="8197215" cy="15240"/>
          </a:xfrm>
          <a:custGeom>
            <a:avLst/>
            <a:gdLst/>
            <a:ahLst/>
            <a:cxnLst/>
            <a:rect l="l" t="t" r="r" b="b"/>
            <a:pathLst>
              <a:path w="8197215" h="15240">
                <a:moveTo>
                  <a:pt x="923798" y="0"/>
                </a:moveTo>
                <a:lnTo>
                  <a:pt x="0" y="0"/>
                </a:lnTo>
                <a:lnTo>
                  <a:pt x="0" y="15240"/>
                </a:lnTo>
                <a:lnTo>
                  <a:pt x="880283" y="15240"/>
                </a:lnTo>
                <a:lnTo>
                  <a:pt x="892810" y="10160"/>
                </a:lnTo>
                <a:lnTo>
                  <a:pt x="923798" y="0"/>
                </a:lnTo>
                <a:close/>
              </a:path>
              <a:path w="8197215" h="15240">
                <a:moveTo>
                  <a:pt x="6717791" y="0"/>
                </a:moveTo>
                <a:lnTo>
                  <a:pt x="5299294" y="0"/>
                </a:lnTo>
                <a:lnTo>
                  <a:pt x="5433855" y="15240"/>
                </a:lnTo>
                <a:lnTo>
                  <a:pt x="8108811" y="15240"/>
                </a:lnTo>
                <a:lnTo>
                  <a:pt x="8130760" y="11430"/>
                </a:lnTo>
                <a:lnTo>
                  <a:pt x="6934200" y="11430"/>
                </a:lnTo>
                <a:lnTo>
                  <a:pt x="6717791" y="0"/>
                </a:lnTo>
                <a:close/>
              </a:path>
              <a:path w="8197215" h="15240">
                <a:moveTo>
                  <a:pt x="8196607" y="0"/>
                </a:moveTo>
                <a:lnTo>
                  <a:pt x="7161041" y="0"/>
                </a:lnTo>
                <a:lnTo>
                  <a:pt x="6934200" y="11430"/>
                </a:lnTo>
                <a:lnTo>
                  <a:pt x="8130760" y="11430"/>
                </a:lnTo>
                <a:lnTo>
                  <a:pt x="8196607" y="0"/>
                </a:lnTo>
                <a:close/>
              </a:path>
            </a:pathLst>
          </a:custGeom>
          <a:solidFill>
            <a:srgbClr val="B5005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577849"/>
            <a:ext cx="8116570" cy="13970"/>
          </a:xfrm>
          <a:custGeom>
            <a:avLst/>
            <a:gdLst/>
            <a:ahLst/>
            <a:cxnLst/>
            <a:rect l="l" t="t" r="r" b="b"/>
            <a:pathLst>
              <a:path w="8116570" h="13970">
                <a:moveTo>
                  <a:pt x="883414" y="0"/>
                </a:moveTo>
                <a:lnTo>
                  <a:pt x="0" y="0"/>
                </a:lnTo>
                <a:lnTo>
                  <a:pt x="0" y="13970"/>
                </a:lnTo>
                <a:lnTo>
                  <a:pt x="848966" y="13970"/>
                </a:lnTo>
                <a:lnTo>
                  <a:pt x="883414" y="0"/>
                </a:lnTo>
                <a:close/>
              </a:path>
              <a:path w="8116570" h="13970">
                <a:moveTo>
                  <a:pt x="8116128" y="0"/>
                </a:moveTo>
                <a:lnTo>
                  <a:pt x="5422642" y="0"/>
                </a:lnTo>
                <a:lnTo>
                  <a:pt x="5545990" y="13970"/>
                </a:lnTo>
                <a:lnTo>
                  <a:pt x="8035648" y="13970"/>
                </a:lnTo>
                <a:lnTo>
                  <a:pt x="8116128" y="0"/>
                </a:lnTo>
                <a:close/>
              </a:path>
            </a:pathLst>
          </a:custGeom>
          <a:solidFill>
            <a:srgbClr val="B5005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590549"/>
            <a:ext cx="8043545" cy="13970"/>
          </a:xfrm>
          <a:custGeom>
            <a:avLst/>
            <a:gdLst/>
            <a:ahLst/>
            <a:cxnLst/>
            <a:rect l="l" t="t" r="r" b="b"/>
            <a:pathLst>
              <a:path w="8043545" h="13970">
                <a:moveTo>
                  <a:pt x="852097" y="0"/>
                </a:moveTo>
                <a:lnTo>
                  <a:pt x="0" y="0"/>
                </a:lnTo>
                <a:lnTo>
                  <a:pt x="0" y="13970"/>
                </a:lnTo>
                <a:lnTo>
                  <a:pt x="817649" y="13970"/>
                </a:lnTo>
                <a:lnTo>
                  <a:pt x="852097" y="0"/>
                </a:lnTo>
                <a:close/>
              </a:path>
              <a:path w="8043545" h="13970">
                <a:moveTo>
                  <a:pt x="8042965" y="0"/>
                </a:moveTo>
                <a:lnTo>
                  <a:pt x="5534777" y="0"/>
                </a:lnTo>
                <a:lnTo>
                  <a:pt x="5658125" y="13970"/>
                </a:lnTo>
                <a:lnTo>
                  <a:pt x="7944685" y="13970"/>
                </a:lnTo>
                <a:lnTo>
                  <a:pt x="8013700" y="5079"/>
                </a:lnTo>
                <a:lnTo>
                  <a:pt x="8042965" y="0"/>
                </a:lnTo>
                <a:close/>
              </a:path>
            </a:pathLst>
          </a:custGeom>
          <a:solidFill>
            <a:srgbClr val="B5005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603249"/>
            <a:ext cx="7954645" cy="13970"/>
          </a:xfrm>
          <a:custGeom>
            <a:avLst/>
            <a:gdLst/>
            <a:ahLst/>
            <a:cxnLst/>
            <a:rect l="l" t="t" r="r" b="b"/>
            <a:pathLst>
              <a:path w="7954645" h="13970">
                <a:moveTo>
                  <a:pt x="820780" y="0"/>
                </a:moveTo>
                <a:lnTo>
                  <a:pt x="0" y="0"/>
                </a:lnTo>
                <a:lnTo>
                  <a:pt x="0" y="13970"/>
                </a:lnTo>
                <a:lnTo>
                  <a:pt x="786332" y="13970"/>
                </a:lnTo>
                <a:lnTo>
                  <a:pt x="820780" y="0"/>
                </a:lnTo>
                <a:close/>
              </a:path>
              <a:path w="7954645" h="13970">
                <a:moveTo>
                  <a:pt x="7954544" y="0"/>
                </a:moveTo>
                <a:lnTo>
                  <a:pt x="5646911" y="0"/>
                </a:lnTo>
                <a:lnTo>
                  <a:pt x="5770259" y="13970"/>
                </a:lnTo>
                <a:lnTo>
                  <a:pt x="7846093" y="13970"/>
                </a:lnTo>
                <a:lnTo>
                  <a:pt x="7954544" y="0"/>
                </a:lnTo>
                <a:close/>
              </a:path>
            </a:pathLst>
          </a:custGeom>
          <a:solidFill>
            <a:srgbClr val="B5005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617220"/>
            <a:ext cx="7846695" cy="13970"/>
          </a:xfrm>
          <a:custGeom>
            <a:avLst/>
            <a:gdLst/>
            <a:ahLst/>
            <a:cxnLst/>
            <a:rect l="l" t="t" r="r" b="b"/>
            <a:pathLst>
              <a:path w="7846695" h="13970">
                <a:moveTo>
                  <a:pt x="786332" y="0"/>
                </a:moveTo>
                <a:lnTo>
                  <a:pt x="0" y="0"/>
                </a:lnTo>
                <a:lnTo>
                  <a:pt x="0" y="13969"/>
                </a:lnTo>
                <a:lnTo>
                  <a:pt x="751883" y="13969"/>
                </a:lnTo>
                <a:lnTo>
                  <a:pt x="786332" y="0"/>
                </a:lnTo>
                <a:close/>
              </a:path>
              <a:path w="7846695" h="13970">
                <a:moveTo>
                  <a:pt x="7846093" y="0"/>
                </a:moveTo>
                <a:lnTo>
                  <a:pt x="5770259" y="0"/>
                </a:lnTo>
                <a:lnTo>
                  <a:pt x="5803900" y="3809"/>
                </a:lnTo>
                <a:lnTo>
                  <a:pt x="5918868" y="13969"/>
                </a:lnTo>
                <a:lnTo>
                  <a:pt x="7737642" y="13969"/>
                </a:lnTo>
                <a:lnTo>
                  <a:pt x="7846093" y="0"/>
                </a:lnTo>
                <a:close/>
              </a:path>
            </a:pathLst>
          </a:custGeom>
          <a:solidFill>
            <a:srgbClr val="B5005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629920"/>
            <a:ext cx="7747634" cy="13970"/>
          </a:xfrm>
          <a:custGeom>
            <a:avLst/>
            <a:gdLst/>
            <a:ahLst/>
            <a:cxnLst/>
            <a:rect l="l" t="t" r="r" b="b"/>
            <a:pathLst>
              <a:path w="7747634" h="13970">
                <a:moveTo>
                  <a:pt x="755014" y="0"/>
                </a:moveTo>
                <a:lnTo>
                  <a:pt x="0" y="0"/>
                </a:lnTo>
                <a:lnTo>
                  <a:pt x="0" y="13969"/>
                </a:lnTo>
                <a:lnTo>
                  <a:pt x="720566" y="13969"/>
                </a:lnTo>
                <a:lnTo>
                  <a:pt x="755014" y="0"/>
                </a:lnTo>
                <a:close/>
              </a:path>
              <a:path w="7747634" h="13970">
                <a:moveTo>
                  <a:pt x="7747501" y="0"/>
                </a:moveTo>
                <a:lnTo>
                  <a:pt x="5904497" y="0"/>
                </a:lnTo>
                <a:lnTo>
                  <a:pt x="6062578" y="13969"/>
                </a:lnTo>
                <a:lnTo>
                  <a:pt x="7639050" y="13969"/>
                </a:lnTo>
                <a:lnTo>
                  <a:pt x="7747501" y="0"/>
                </a:lnTo>
                <a:close/>
              </a:path>
            </a:pathLst>
          </a:custGeom>
          <a:solidFill>
            <a:srgbClr val="B5005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0" y="642620"/>
            <a:ext cx="7649209" cy="13970"/>
          </a:xfrm>
          <a:custGeom>
            <a:avLst/>
            <a:gdLst/>
            <a:ahLst/>
            <a:cxnLst/>
            <a:rect l="l" t="t" r="r" b="b"/>
            <a:pathLst>
              <a:path w="7649209" h="13970">
                <a:moveTo>
                  <a:pt x="723697" y="0"/>
                </a:moveTo>
                <a:lnTo>
                  <a:pt x="0" y="0"/>
                </a:lnTo>
                <a:lnTo>
                  <a:pt x="0" y="13969"/>
                </a:lnTo>
                <a:lnTo>
                  <a:pt x="689249" y="13969"/>
                </a:lnTo>
                <a:lnTo>
                  <a:pt x="723697" y="0"/>
                </a:lnTo>
                <a:close/>
              </a:path>
              <a:path w="7649209" h="13970">
                <a:moveTo>
                  <a:pt x="7648909" y="0"/>
                </a:moveTo>
                <a:lnTo>
                  <a:pt x="6048207" y="0"/>
                </a:lnTo>
                <a:lnTo>
                  <a:pt x="6206289" y="13969"/>
                </a:lnTo>
                <a:lnTo>
                  <a:pt x="7490883" y="13969"/>
                </a:lnTo>
                <a:lnTo>
                  <a:pt x="7639050" y="1269"/>
                </a:lnTo>
                <a:lnTo>
                  <a:pt x="7648909" y="0"/>
                </a:lnTo>
                <a:close/>
              </a:path>
            </a:pathLst>
          </a:custGeom>
          <a:solidFill>
            <a:srgbClr val="B5005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0" y="655320"/>
            <a:ext cx="7505700" cy="15240"/>
          </a:xfrm>
          <a:custGeom>
            <a:avLst/>
            <a:gdLst/>
            <a:ahLst/>
            <a:cxnLst/>
            <a:rect l="l" t="t" r="r" b="b"/>
            <a:pathLst>
              <a:path w="7505700" h="15240">
                <a:moveTo>
                  <a:pt x="692380" y="0"/>
                </a:moveTo>
                <a:lnTo>
                  <a:pt x="0" y="0"/>
                </a:lnTo>
                <a:lnTo>
                  <a:pt x="0" y="15239"/>
                </a:lnTo>
                <a:lnTo>
                  <a:pt x="654800" y="15239"/>
                </a:lnTo>
                <a:lnTo>
                  <a:pt x="692380" y="0"/>
                </a:lnTo>
                <a:close/>
              </a:path>
              <a:path w="7505700" h="15240">
                <a:moveTo>
                  <a:pt x="7505699" y="0"/>
                </a:moveTo>
                <a:lnTo>
                  <a:pt x="6191918" y="0"/>
                </a:lnTo>
                <a:lnTo>
                  <a:pt x="6350000" y="13969"/>
                </a:lnTo>
                <a:lnTo>
                  <a:pt x="6379368" y="15239"/>
                </a:lnTo>
                <a:lnTo>
                  <a:pt x="7327899" y="15239"/>
                </a:lnTo>
                <a:lnTo>
                  <a:pt x="7505699" y="0"/>
                </a:lnTo>
                <a:close/>
              </a:path>
            </a:pathLst>
          </a:custGeom>
          <a:solidFill>
            <a:srgbClr val="B5005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0" y="669289"/>
            <a:ext cx="7343140" cy="13970"/>
          </a:xfrm>
          <a:custGeom>
            <a:avLst/>
            <a:gdLst/>
            <a:ahLst/>
            <a:cxnLst/>
            <a:rect l="l" t="t" r="r" b="b"/>
            <a:pathLst>
              <a:path w="7343140" h="13970">
                <a:moveTo>
                  <a:pt x="657932" y="0"/>
                </a:moveTo>
                <a:lnTo>
                  <a:pt x="0" y="0"/>
                </a:lnTo>
                <a:lnTo>
                  <a:pt x="0" y="13970"/>
                </a:lnTo>
                <a:lnTo>
                  <a:pt x="623483" y="13970"/>
                </a:lnTo>
                <a:lnTo>
                  <a:pt x="657932" y="0"/>
                </a:lnTo>
                <a:close/>
              </a:path>
              <a:path w="7343140" h="13970">
                <a:moveTo>
                  <a:pt x="7342716" y="0"/>
                </a:moveTo>
                <a:lnTo>
                  <a:pt x="6350000" y="0"/>
                </a:lnTo>
                <a:lnTo>
                  <a:pt x="6673056" y="13970"/>
                </a:lnTo>
                <a:lnTo>
                  <a:pt x="7052733" y="13970"/>
                </a:lnTo>
                <a:lnTo>
                  <a:pt x="7239000" y="8889"/>
                </a:lnTo>
                <a:lnTo>
                  <a:pt x="7342716" y="0"/>
                </a:lnTo>
                <a:close/>
              </a:path>
            </a:pathLst>
          </a:custGeom>
          <a:solidFill>
            <a:srgbClr val="B5005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0" y="681989"/>
            <a:ext cx="7099300" cy="13970"/>
          </a:xfrm>
          <a:custGeom>
            <a:avLst/>
            <a:gdLst/>
            <a:ahLst/>
            <a:cxnLst/>
            <a:rect l="l" t="t" r="r" b="b"/>
            <a:pathLst>
              <a:path w="7099300" h="13970">
                <a:moveTo>
                  <a:pt x="626615" y="0"/>
                </a:moveTo>
                <a:lnTo>
                  <a:pt x="0" y="0"/>
                </a:lnTo>
                <a:lnTo>
                  <a:pt x="0" y="13970"/>
                </a:lnTo>
                <a:lnTo>
                  <a:pt x="596793" y="13970"/>
                </a:lnTo>
                <a:lnTo>
                  <a:pt x="617220" y="3810"/>
                </a:lnTo>
                <a:lnTo>
                  <a:pt x="626615" y="0"/>
                </a:lnTo>
                <a:close/>
              </a:path>
              <a:path w="7099300" h="13970">
                <a:moveTo>
                  <a:pt x="7099300" y="0"/>
                </a:moveTo>
                <a:lnTo>
                  <a:pt x="6643687" y="0"/>
                </a:lnTo>
                <a:lnTo>
                  <a:pt x="6819900" y="7620"/>
                </a:lnTo>
                <a:lnTo>
                  <a:pt x="7099300" y="0"/>
                </a:lnTo>
                <a:close/>
              </a:path>
            </a:pathLst>
          </a:custGeom>
          <a:solidFill>
            <a:srgbClr val="B5005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0" y="694689"/>
            <a:ext cx="599440" cy="13970"/>
          </a:xfrm>
          <a:custGeom>
            <a:avLst/>
            <a:gdLst/>
            <a:ahLst/>
            <a:cxnLst/>
            <a:rect l="l" t="t" r="r" b="b"/>
            <a:pathLst>
              <a:path w="599440" h="13970">
                <a:moveTo>
                  <a:pt x="599346" y="0"/>
                </a:moveTo>
                <a:lnTo>
                  <a:pt x="0" y="0"/>
                </a:lnTo>
                <a:lnTo>
                  <a:pt x="0" y="13970"/>
                </a:lnTo>
                <a:lnTo>
                  <a:pt x="571259" y="13970"/>
                </a:lnTo>
                <a:lnTo>
                  <a:pt x="599346" y="0"/>
                </a:lnTo>
                <a:close/>
              </a:path>
            </a:pathLst>
          </a:custGeom>
          <a:solidFill>
            <a:srgbClr val="B5005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0" y="708660"/>
            <a:ext cx="571500" cy="13970"/>
          </a:xfrm>
          <a:custGeom>
            <a:avLst/>
            <a:gdLst/>
            <a:ahLst/>
            <a:cxnLst/>
            <a:rect l="l" t="t" r="r" b="b"/>
            <a:pathLst>
              <a:path w="571500" h="13970">
                <a:moveTo>
                  <a:pt x="571259" y="0"/>
                </a:moveTo>
                <a:lnTo>
                  <a:pt x="0" y="0"/>
                </a:lnTo>
                <a:lnTo>
                  <a:pt x="0" y="13969"/>
                </a:lnTo>
                <a:lnTo>
                  <a:pt x="543172" y="13969"/>
                </a:lnTo>
                <a:lnTo>
                  <a:pt x="571259" y="0"/>
                </a:lnTo>
                <a:close/>
              </a:path>
            </a:pathLst>
          </a:custGeom>
          <a:solidFill>
            <a:srgbClr val="B5005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0" y="721360"/>
            <a:ext cx="546100" cy="13970"/>
          </a:xfrm>
          <a:custGeom>
            <a:avLst/>
            <a:gdLst/>
            <a:ahLst/>
            <a:cxnLst/>
            <a:rect l="l" t="t" r="r" b="b"/>
            <a:pathLst>
              <a:path w="546100" h="13970">
                <a:moveTo>
                  <a:pt x="545725" y="0"/>
                </a:moveTo>
                <a:lnTo>
                  <a:pt x="0" y="0"/>
                </a:lnTo>
                <a:lnTo>
                  <a:pt x="0" y="13969"/>
                </a:lnTo>
                <a:lnTo>
                  <a:pt x="517638" y="13969"/>
                </a:lnTo>
                <a:lnTo>
                  <a:pt x="545725" y="0"/>
                </a:lnTo>
                <a:close/>
              </a:path>
            </a:pathLst>
          </a:custGeom>
          <a:solidFill>
            <a:srgbClr val="B5005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0" y="734060"/>
            <a:ext cx="520700" cy="13970"/>
          </a:xfrm>
          <a:custGeom>
            <a:avLst/>
            <a:gdLst/>
            <a:ahLst/>
            <a:cxnLst/>
            <a:rect l="l" t="t" r="r" b="b"/>
            <a:pathLst>
              <a:path w="520700" h="13970">
                <a:moveTo>
                  <a:pt x="520191" y="0"/>
                </a:moveTo>
                <a:lnTo>
                  <a:pt x="0" y="0"/>
                </a:lnTo>
                <a:lnTo>
                  <a:pt x="0" y="13969"/>
                </a:lnTo>
                <a:lnTo>
                  <a:pt x="492104" y="13969"/>
                </a:lnTo>
                <a:lnTo>
                  <a:pt x="520191" y="0"/>
                </a:lnTo>
                <a:close/>
              </a:path>
            </a:pathLst>
          </a:custGeom>
          <a:solidFill>
            <a:srgbClr val="B5005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0" y="746760"/>
            <a:ext cx="494665" cy="15240"/>
          </a:xfrm>
          <a:custGeom>
            <a:avLst/>
            <a:gdLst/>
            <a:ahLst/>
            <a:cxnLst/>
            <a:rect l="l" t="t" r="r" b="b"/>
            <a:pathLst>
              <a:path w="494665" h="15240">
                <a:moveTo>
                  <a:pt x="494658" y="0"/>
                </a:moveTo>
                <a:lnTo>
                  <a:pt x="0" y="0"/>
                </a:lnTo>
                <a:lnTo>
                  <a:pt x="0" y="15239"/>
                </a:lnTo>
                <a:lnTo>
                  <a:pt x="464017" y="15239"/>
                </a:lnTo>
                <a:lnTo>
                  <a:pt x="494658" y="0"/>
                </a:lnTo>
                <a:close/>
              </a:path>
            </a:pathLst>
          </a:custGeom>
          <a:solidFill>
            <a:srgbClr val="B5005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0" y="760730"/>
            <a:ext cx="466725" cy="13970"/>
          </a:xfrm>
          <a:custGeom>
            <a:avLst/>
            <a:gdLst/>
            <a:ahLst/>
            <a:cxnLst/>
            <a:rect l="l" t="t" r="r" b="b"/>
            <a:pathLst>
              <a:path w="466725" h="13970">
                <a:moveTo>
                  <a:pt x="466571" y="0"/>
                </a:moveTo>
                <a:lnTo>
                  <a:pt x="0" y="0"/>
                </a:lnTo>
                <a:lnTo>
                  <a:pt x="0" y="13970"/>
                </a:lnTo>
                <a:lnTo>
                  <a:pt x="438484" y="13970"/>
                </a:lnTo>
                <a:lnTo>
                  <a:pt x="466571" y="0"/>
                </a:lnTo>
                <a:close/>
              </a:path>
            </a:pathLst>
          </a:custGeom>
          <a:solidFill>
            <a:srgbClr val="B5005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0" y="773430"/>
            <a:ext cx="441325" cy="13970"/>
          </a:xfrm>
          <a:custGeom>
            <a:avLst/>
            <a:gdLst/>
            <a:ahLst/>
            <a:cxnLst/>
            <a:rect l="l" t="t" r="r" b="b"/>
            <a:pathLst>
              <a:path w="441325" h="13970">
                <a:moveTo>
                  <a:pt x="441037" y="0"/>
                </a:moveTo>
                <a:lnTo>
                  <a:pt x="0" y="0"/>
                </a:lnTo>
                <a:lnTo>
                  <a:pt x="0" y="13970"/>
                </a:lnTo>
                <a:lnTo>
                  <a:pt x="412950" y="13970"/>
                </a:lnTo>
                <a:lnTo>
                  <a:pt x="441037" y="0"/>
                </a:lnTo>
                <a:close/>
              </a:path>
            </a:pathLst>
          </a:custGeom>
          <a:solidFill>
            <a:srgbClr val="B5004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0" y="786130"/>
            <a:ext cx="415925" cy="13970"/>
          </a:xfrm>
          <a:custGeom>
            <a:avLst/>
            <a:gdLst/>
            <a:ahLst/>
            <a:cxnLst/>
            <a:rect l="l" t="t" r="r" b="b"/>
            <a:pathLst>
              <a:path w="415925" h="13970">
                <a:moveTo>
                  <a:pt x="415503" y="0"/>
                </a:moveTo>
                <a:lnTo>
                  <a:pt x="0" y="0"/>
                </a:lnTo>
                <a:lnTo>
                  <a:pt x="0" y="13970"/>
                </a:lnTo>
                <a:lnTo>
                  <a:pt x="387416" y="13970"/>
                </a:lnTo>
                <a:lnTo>
                  <a:pt x="415503" y="0"/>
                </a:lnTo>
                <a:close/>
              </a:path>
            </a:pathLst>
          </a:custGeom>
          <a:solidFill>
            <a:srgbClr val="B6004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0" y="798830"/>
            <a:ext cx="390525" cy="15240"/>
          </a:xfrm>
          <a:custGeom>
            <a:avLst/>
            <a:gdLst/>
            <a:ahLst/>
            <a:cxnLst/>
            <a:rect l="l" t="t" r="r" b="b"/>
            <a:pathLst>
              <a:path w="390525" h="15240">
                <a:moveTo>
                  <a:pt x="389970" y="0"/>
                </a:moveTo>
                <a:lnTo>
                  <a:pt x="0" y="0"/>
                </a:lnTo>
                <a:lnTo>
                  <a:pt x="0" y="15240"/>
                </a:lnTo>
                <a:lnTo>
                  <a:pt x="361212" y="15240"/>
                </a:lnTo>
                <a:lnTo>
                  <a:pt x="374650" y="7620"/>
                </a:lnTo>
                <a:lnTo>
                  <a:pt x="389970" y="0"/>
                </a:lnTo>
                <a:close/>
              </a:path>
            </a:pathLst>
          </a:custGeom>
          <a:solidFill>
            <a:srgbClr val="B6004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0" y="812799"/>
            <a:ext cx="363855" cy="13970"/>
          </a:xfrm>
          <a:custGeom>
            <a:avLst/>
            <a:gdLst/>
            <a:ahLst/>
            <a:cxnLst/>
            <a:rect l="l" t="t" r="r" b="b"/>
            <a:pathLst>
              <a:path w="363855" h="13969">
                <a:moveTo>
                  <a:pt x="363452" y="0"/>
                </a:moveTo>
                <a:lnTo>
                  <a:pt x="0" y="0"/>
                </a:lnTo>
                <a:lnTo>
                  <a:pt x="0" y="13970"/>
                </a:lnTo>
                <a:lnTo>
                  <a:pt x="338816" y="13970"/>
                </a:lnTo>
                <a:lnTo>
                  <a:pt x="363452" y="0"/>
                </a:lnTo>
                <a:close/>
              </a:path>
            </a:pathLst>
          </a:custGeom>
          <a:solidFill>
            <a:srgbClr val="B6004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0" y="825499"/>
            <a:ext cx="341630" cy="13970"/>
          </a:xfrm>
          <a:custGeom>
            <a:avLst/>
            <a:gdLst/>
            <a:ahLst/>
            <a:cxnLst/>
            <a:rect l="l" t="t" r="r" b="b"/>
            <a:pathLst>
              <a:path w="341630" h="13969">
                <a:moveTo>
                  <a:pt x="341056" y="0"/>
                </a:moveTo>
                <a:lnTo>
                  <a:pt x="0" y="0"/>
                </a:lnTo>
                <a:lnTo>
                  <a:pt x="0" y="13970"/>
                </a:lnTo>
                <a:lnTo>
                  <a:pt x="316421" y="13970"/>
                </a:lnTo>
                <a:lnTo>
                  <a:pt x="341056" y="0"/>
                </a:lnTo>
                <a:close/>
              </a:path>
            </a:pathLst>
          </a:custGeom>
          <a:solidFill>
            <a:srgbClr val="B6004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0" y="838199"/>
            <a:ext cx="318770" cy="13970"/>
          </a:xfrm>
          <a:custGeom>
            <a:avLst/>
            <a:gdLst/>
            <a:ahLst/>
            <a:cxnLst/>
            <a:rect l="l" t="t" r="r" b="b"/>
            <a:pathLst>
              <a:path w="318770" h="13969">
                <a:moveTo>
                  <a:pt x="318660" y="0"/>
                </a:moveTo>
                <a:lnTo>
                  <a:pt x="0" y="0"/>
                </a:lnTo>
                <a:lnTo>
                  <a:pt x="0" y="13970"/>
                </a:lnTo>
                <a:lnTo>
                  <a:pt x="294025" y="13970"/>
                </a:lnTo>
                <a:lnTo>
                  <a:pt x="318660" y="0"/>
                </a:lnTo>
                <a:close/>
              </a:path>
            </a:pathLst>
          </a:custGeom>
          <a:solidFill>
            <a:srgbClr val="B6004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0" y="850899"/>
            <a:ext cx="296545" cy="15240"/>
          </a:xfrm>
          <a:custGeom>
            <a:avLst/>
            <a:gdLst/>
            <a:ahLst/>
            <a:cxnLst/>
            <a:rect l="l" t="t" r="r" b="b"/>
            <a:pathLst>
              <a:path w="296545" h="15240">
                <a:moveTo>
                  <a:pt x="296265" y="0"/>
                </a:moveTo>
                <a:lnTo>
                  <a:pt x="0" y="0"/>
                </a:lnTo>
                <a:lnTo>
                  <a:pt x="0" y="15239"/>
                </a:lnTo>
                <a:lnTo>
                  <a:pt x="269390" y="15239"/>
                </a:lnTo>
                <a:lnTo>
                  <a:pt x="296265" y="0"/>
                </a:lnTo>
                <a:close/>
              </a:path>
            </a:pathLst>
          </a:custGeom>
          <a:solidFill>
            <a:srgbClr val="B6004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0" y="864870"/>
            <a:ext cx="271780" cy="13970"/>
          </a:xfrm>
          <a:custGeom>
            <a:avLst/>
            <a:gdLst/>
            <a:ahLst/>
            <a:cxnLst/>
            <a:rect l="l" t="t" r="r" b="b"/>
            <a:pathLst>
              <a:path w="271780" h="13969">
                <a:moveTo>
                  <a:pt x="271629" y="0"/>
                </a:moveTo>
                <a:lnTo>
                  <a:pt x="0" y="0"/>
                </a:lnTo>
                <a:lnTo>
                  <a:pt x="0" y="13969"/>
                </a:lnTo>
                <a:lnTo>
                  <a:pt x="246994" y="13969"/>
                </a:lnTo>
                <a:lnTo>
                  <a:pt x="271629" y="0"/>
                </a:lnTo>
                <a:close/>
              </a:path>
            </a:pathLst>
          </a:custGeom>
          <a:solidFill>
            <a:srgbClr val="B6004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0" y="877570"/>
            <a:ext cx="249234" cy="1506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4403320" y="0"/>
            <a:ext cx="4740910" cy="6350"/>
          </a:xfrm>
          <a:custGeom>
            <a:avLst/>
            <a:gdLst/>
            <a:ahLst/>
            <a:cxnLst/>
            <a:rect l="l" t="t" r="r" b="b"/>
            <a:pathLst>
              <a:path w="4740909" h="6350">
                <a:moveTo>
                  <a:pt x="4740679" y="0"/>
                </a:moveTo>
                <a:lnTo>
                  <a:pt x="0" y="0"/>
                </a:lnTo>
                <a:lnTo>
                  <a:pt x="18184" y="6350"/>
                </a:lnTo>
                <a:lnTo>
                  <a:pt x="4740679" y="6350"/>
                </a:lnTo>
                <a:lnTo>
                  <a:pt x="4740679" y="0"/>
                </a:lnTo>
                <a:close/>
              </a:path>
            </a:pathLst>
          </a:custGeom>
          <a:solidFill>
            <a:srgbClr val="EF004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4417868" y="5080"/>
            <a:ext cx="4726305" cy="7620"/>
          </a:xfrm>
          <a:custGeom>
            <a:avLst/>
            <a:gdLst/>
            <a:ahLst/>
            <a:cxnLst/>
            <a:rect l="l" t="t" r="r" b="b"/>
            <a:pathLst>
              <a:path w="4726305" h="7620">
                <a:moveTo>
                  <a:pt x="4726131" y="0"/>
                </a:moveTo>
                <a:lnTo>
                  <a:pt x="0" y="0"/>
                </a:lnTo>
                <a:lnTo>
                  <a:pt x="21820" y="7620"/>
                </a:lnTo>
                <a:lnTo>
                  <a:pt x="4726131" y="7620"/>
                </a:lnTo>
                <a:lnTo>
                  <a:pt x="4726131" y="0"/>
                </a:lnTo>
                <a:close/>
              </a:path>
            </a:pathLst>
          </a:custGeom>
          <a:solidFill>
            <a:srgbClr val="EE004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4439688" y="12700"/>
            <a:ext cx="4704715" cy="7620"/>
          </a:xfrm>
          <a:custGeom>
            <a:avLst/>
            <a:gdLst/>
            <a:ahLst/>
            <a:cxnLst/>
            <a:rect l="l" t="t" r="r" b="b"/>
            <a:pathLst>
              <a:path w="4704715" h="7620">
                <a:moveTo>
                  <a:pt x="4704310" y="0"/>
                </a:moveTo>
                <a:lnTo>
                  <a:pt x="0" y="0"/>
                </a:lnTo>
                <a:lnTo>
                  <a:pt x="21820" y="7620"/>
                </a:lnTo>
                <a:lnTo>
                  <a:pt x="4704310" y="7620"/>
                </a:lnTo>
                <a:lnTo>
                  <a:pt x="4704310" y="0"/>
                </a:lnTo>
                <a:close/>
              </a:path>
            </a:pathLst>
          </a:custGeom>
          <a:solidFill>
            <a:srgbClr val="ED004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4461509" y="20320"/>
            <a:ext cx="4682490" cy="7620"/>
          </a:xfrm>
          <a:custGeom>
            <a:avLst/>
            <a:gdLst/>
            <a:ahLst/>
            <a:cxnLst/>
            <a:rect l="l" t="t" r="r" b="b"/>
            <a:pathLst>
              <a:path w="4682490" h="7620">
                <a:moveTo>
                  <a:pt x="4682489" y="0"/>
                </a:moveTo>
                <a:lnTo>
                  <a:pt x="0" y="0"/>
                </a:lnTo>
                <a:lnTo>
                  <a:pt x="21820" y="7620"/>
                </a:lnTo>
                <a:lnTo>
                  <a:pt x="4682489" y="7620"/>
                </a:lnTo>
                <a:lnTo>
                  <a:pt x="4682489" y="0"/>
                </a:lnTo>
                <a:close/>
              </a:path>
            </a:pathLst>
          </a:custGeom>
          <a:solidFill>
            <a:srgbClr val="EB004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4479693" y="26669"/>
            <a:ext cx="4664710" cy="7620"/>
          </a:xfrm>
          <a:custGeom>
            <a:avLst/>
            <a:gdLst/>
            <a:ahLst/>
            <a:cxnLst/>
            <a:rect l="l" t="t" r="r" b="b"/>
            <a:pathLst>
              <a:path w="4664709" h="7620">
                <a:moveTo>
                  <a:pt x="4664305" y="0"/>
                </a:moveTo>
                <a:lnTo>
                  <a:pt x="0" y="0"/>
                </a:lnTo>
                <a:lnTo>
                  <a:pt x="21820" y="7620"/>
                </a:lnTo>
                <a:lnTo>
                  <a:pt x="4664305" y="7620"/>
                </a:lnTo>
                <a:lnTo>
                  <a:pt x="4664305" y="0"/>
                </a:lnTo>
                <a:close/>
              </a:path>
            </a:pathLst>
          </a:custGeom>
          <a:solidFill>
            <a:srgbClr val="EA004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4501514" y="34290"/>
            <a:ext cx="4642485" cy="7620"/>
          </a:xfrm>
          <a:custGeom>
            <a:avLst/>
            <a:gdLst/>
            <a:ahLst/>
            <a:cxnLst/>
            <a:rect l="l" t="t" r="r" b="b"/>
            <a:pathLst>
              <a:path w="4642484" h="7620">
                <a:moveTo>
                  <a:pt x="4642484" y="0"/>
                </a:moveTo>
                <a:lnTo>
                  <a:pt x="0" y="0"/>
                </a:lnTo>
                <a:lnTo>
                  <a:pt x="21820" y="7619"/>
                </a:lnTo>
                <a:lnTo>
                  <a:pt x="4642484" y="7619"/>
                </a:lnTo>
                <a:lnTo>
                  <a:pt x="4642484" y="0"/>
                </a:lnTo>
                <a:close/>
              </a:path>
            </a:pathLst>
          </a:custGeom>
          <a:solidFill>
            <a:srgbClr val="E9004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4532426" y="41909"/>
            <a:ext cx="4612005" cy="7620"/>
          </a:xfrm>
          <a:custGeom>
            <a:avLst/>
            <a:gdLst/>
            <a:ahLst/>
            <a:cxnLst/>
            <a:rect l="l" t="t" r="r" b="b"/>
            <a:pathLst>
              <a:path w="4612005" h="7620">
                <a:moveTo>
                  <a:pt x="4611573" y="0"/>
                </a:moveTo>
                <a:lnTo>
                  <a:pt x="0" y="0"/>
                </a:lnTo>
                <a:lnTo>
                  <a:pt x="0" y="6350"/>
                </a:lnTo>
                <a:lnTo>
                  <a:pt x="11176" y="6350"/>
                </a:lnTo>
                <a:lnTo>
                  <a:pt x="11176" y="7620"/>
                </a:lnTo>
                <a:lnTo>
                  <a:pt x="4611573" y="7620"/>
                </a:lnTo>
                <a:lnTo>
                  <a:pt x="4611573" y="6350"/>
                </a:lnTo>
                <a:lnTo>
                  <a:pt x="4611573" y="0"/>
                </a:lnTo>
                <a:close/>
              </a:path>
            </a:pathLst>
          </a:custGeom>
          <a:solidFill>
            <a:srgbClr val="E7004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4545698" y="49529"/>
            <a:ext cx="4598670" cy="7620"/>
          </a:xfrm>
          <a:custGeom>
            <a:avLst/>
            <a:gdLst/>
            <a:ahLst/>
            <a:cxnLst/>
            <a:rect l="l" t="t" r="r" b="b"/>
            <a:pathLst>
              <a:path w="4598670" h="7619">
                <a:moveTo>
                  <a:pt x="4598301" y="0"/>
                </a:moveTo>
                <a:lnTo>
                  <a:pt x="0" y="0"/>
                </a:lnTo>
                <a:lnTo>
                  <a:pt x="25072" y="7620"/>
                </a:lnTo>
                <a:lnTo>
                  <a:pt x="4598301" y="7620"/>
                </a:lnTo>
                <a:lnTo>
                  <a:pt x="4598301" y="0"/>
                </a:lnTo>
                <a:close/>
              </a:path>
            </a:pathLst>
          </a:custGeom>
          <a:solidFill>
            <a:srgbClr val="E6004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4566592" y="55879"/>
            <a:ext cx="4577715" cy="7620"/>
          </a:xfrm>
          <a:custGeom>
            <a:avLst/>
            <a:gdLst/>
            <a:ahLst/>
            <a:cxnLst/>
            <a:rect l="l" t="t" r="r" b="b"/>
            <a:pathLst>
              <a:path w="4577715" h="7619">
                <a:moveTo>
                  <a:pt x="4577407" y="0"/>
                </a:moveTo>
                <a:lnTo>
                  <a:pt x="0" y="0"/>
                </a:lnTo>
                <a:lnTo>
                  <a:pt x="25072" y="7620"/>
                </a:lnTo>
                <a:lnTo>
                  <a:pt x="4577407" y="7620"/>
                </a:lnTo>
                <a:lnTo>
                  <a:pt x="4577407" y="0"/>
                </a:lnTo>
                <a:close/>
              </a:path>
            </a:pathLst>
          </a:custGeom>
          <a:solidFill>
            <a:srgbClr val="E5004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4591664" y="63500"/>
            <a:ext cx="4552950" cy="7620"/>
          </a:xfrm>
          <a:custGeom>
            <a:avLst/>
            <a:gdLst/>
            <a:ahLst/>
            <a:cxnLst/>
            <a:rect l="l" t="t" r="r" b="b"/>
            <a:pathLst>
              <a:path w="4552950" h="7619">
                <a:moveTo>
                  <a:pt x="4552335" y="0"/>
                </a:moveTo>
                <a:lnTo>
                  <a:pt x="0" y="0"/>
                </a:lnTo>
                <a:lnTo>
                  <a:pt x="25072" y="7620"/>
                </a:lnTo>
                <a:lnTo>
                  <a:pt x="4552335" y="7620"/>
                </a:lnTo>
                <a:lnTo>
                  <a:pt x="4552335" y="0"/>
                </a:lnTo>
                <a:close/>
              </a:path>
            </a:pathLst>
          </a:custGeom>
          <a:solidFill>
            <a:srgbClr val="E3004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4616736" y="71119"/>
            <a:ext cx="4527550" cy="7620"/>
          </a:xfrm>
          <a:custGeom>
            <a:avLst/>
            <a:gdLst/>
            <a:ahLst/>
            <a:cxnLst/>
            <a:rect l="l" t="t" r="r" b="b"/>
            <a:pathLst>
              <a:path w="4527550" h="7619">
                <a:moveTo>
                  <a:pt x="4527263" y="0"/>
                </a:moveTo>
                <a:lnTo>
                  <a:pt x="0" y="0"/>
                </a:lnTo>
                <a:lnTo>
                  <a:pt x="25072" y="7620"/>
                </a:lnTo>
                <a:lnTo>
                  <a:pt x="4527263" y="7620"/>
                </a:lnTo>
                <a:lnTo>
                  <a:pt x="4527263" y="0"/>
                </a:lnTo>
                <a:close/>
              </a:path>
            </a:pathLst>
          </a:custGeom>
          <a:solidFill>
            <a:srgbClr val="E2004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4637630" y="77469"/>
            <a:ext cx="4506595" cy="7620"/>
          </a:xfrm>
          <a:custGeom>
            <a:avLst/>
            <a:gdLst/>
            <a:ahLst/>
            <a:cxnLst/>
            <a:rect l="l" t="t" r="r" b="b"/>
            <a:pathLst>
              <a:path w="4506595" h="7619">
                <a:moveTo>
                  <a:pt x="4506369" y="0"/>
                </a:moveTo>
                <a:lnTo>
                  <a:pt x="0" y="0"/>
                </a:lnTo>
                <a:lnTo>
                  <a:pt x="25072" y="7620"/>
                </a:lnTo>
                <a:lnTo>
                  <a:pt x="4506369" y="7620"/>
                </a:lnTo>
                <a:lnTo>
                  <a:pt x="4506369" y="0"/>
                </a:lnTo>
                <a:close/>
              </a:path>
            </a:pathLst>
          </a:custGeom>
          <a:solidFill>
            <a:srgbClr val="E1004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4662702" y="85090"/>
            <a:ext cx="4481830" cy="7620"/>
          </a:xfrm>
          <a:custGeom>
            <a:avLst/>
            <a:gdLst/>
            <a:ahLst/>
            <a:cxnLst/>
            <a:rect l="l" t="t" r="r" b="b"/>
            <a:pathLst>
              <a:path w="4481830" h="7619">
                <a:moveTo>
                  <a:pt x="4481297" y="0"/>
                </a:moveTo>
                <a:lnTo>
                  <a:pt x="0" y="0"/>
                </a:lnTo>
                <a:lnTo>
                  <a:pt x="25072" y="7619"/>
                </a:lnTo>
                <a:lnTo>
                  <a:pt x="4481297" y="7619"/>
                </a:lnTo>
                <a:lnTo>
                  <a:pt x="4481297" y="0"/>
                </a:lnTo>
                <a:close/>
              </a:path>
            </a:pathLst>
          </a:custGeom>
          <a:solidFill>
            <a:srgbClr val="E0004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4687774" y="92709"/>
            <a:ext cx="4456430" cy="7620"/>
          </a:xfrm>
          <a:custGeom>
            <a:avLst/>
            <a:gdLst/>
            <a:ahLst/>
            <a:cxnLst/>
            <a:rect l="l" t="t" r="r" b="b"/>
            <a:pathLst>
              <a:path w="4456430" h="7619">
                <a:moveTo>
                  <a:pt x="4456225" y="0"/>
                </a:moveTo>
                <a:lnTo>
                  <a:pt x="0" y="0"/>
                </a:lnTo>
                <a:lnTo>
                  <a:pt x="25072" y="7620"/>
                </a:lnTo>
                <a:lnTo>
                  <a:pt x="4456225" y="7620"/>
                </a:lnTo>
                <a:lnTo>
                  <a:pt x="4456225" y="0"/>
                </a:lnTo>
                <a:close/>
              </a:path>
            </a:pathLst>
          </a:custGeom>
          <a:solidFill>
            <a:srgbClr val="DE004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4712847" y="100329"/>
            <a:ext cx="4431665" cy="7620"/>
          </a:xfrm>
          <a:custGeom>
            <a:avLst/>
            <a:gdLst/>
            <a:ahLst/>
            <a:cxnLst/>
            <a:rect l="l" t="t" r="r" b="b"/>
            <a:pathLst>
              <a:path w="4431665" h="7619">
                <a:moveTo>
                  <a:pt x="4431152" y="0"/>
                </a:moveTo>
                <a:lnTo>
                  <a:pt x="0" y="0"/>
                </a:lnTo>
                <a:lnTo>
                  <a:pt x="25072" y="7620"/>
                </a:lnTo>
                <a:lnTo>
                  <a:pt x="4431152" y="7620"/>
                </a:lnTo>
                <a:lnTo>
                  <a:pt x="4431152" y="0"/>
                </a:lnTo>
                <a:close/>
              </a:path>
            </a:pathLst>
          </a:custGeom>
          <a:solidFill>
            <a:srgbClr val="DD004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4733740" y="106679"/>
            <a:ext cx="4410710" cy="7620"/>
          </a:xfrm>
          <a:custGeom>
            <a:avLst/>
            <a:gdLst/>
            <a:ahLst/>
            <a:cxnLst/>
            <a:rect l="l" t="t" r="r" b="b"/>
            <a:pathLst>
              <a:path w="4410709" h="7619">
                <a:moveTo>
                  <a:pt x="4410259" y="0"/>
                </a:moveTo>
                <a:lnTo>
                  <a:pt x="0" y="0"/>
                </a:lnTo>
                <a:lnTo>
                  <a:pt x="25072" y="7620"/>
                </a:lnTo>
                <a:lnTo>
                  <a:pt x="4410259" y="7620"/>
                </a:lnTo>
                <a:lnTo>
                  <a:pt x="4410259" y="0"/>
                </a:lnTo>
                <a:close/>
              </a:path>
            </a:pathLst>
          </a:custGeom>
          <a:solidFill>
            <a:srgbClr val="DC004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4758813" y="114299"/>
            <a:ext cx="4385310" cy="7620"/>
          </a:xfrm>
          <a:custGeom>
            <a:avLst/>
            <a:gdLst/>
            <a:ahLst/>
            <a:cxnLst/>
            <a:rect l="l" t="t" r="r" b="b"/>
            <a:pathLst>
              <a:path w="4385309" h="7619">
                <a:moveTo>
                  <a:pt x="4385187" y="0"/>
                </a:moveTo>
                <a:lnTo>
                  <a:pt x="0" y="0"/>
                </a:lnTo>
                <a:lnTo>
                  <a:pt x="25072" y="7620"/>
                </a:lnTo>
                <a:lnTo>
                  <a:pt x="4385187" y="7620"/>
                </a:lnTo>
                <a:lnTo>
                  <a:pt x="4385187" y="0"/>
                </a:lnTo>
                <a:close/>
              </a:path>
            </a:pathLst>
          </a:custGeom>
          <a:solidFill>
            <a:srgbClr val="DA004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4792230" y="121919"/>
            <a:ext cx="4352290" cy="7620"/>
          </a:xfrm>
          <a:custGeom>
            <a:avLst/>
            <a:gdLst/>
            <a:ahLst/>
            <a:cxnLst/>
            <a:rect l="l" t="t" r="r" b="b"/>
            <a:pathLst>
              <a:path w="4352290" h="7619">
                <a:moveTo>
                  <a:pt x="4351769" y="0"/>
                </a:moveTo>
                <a:lnTo>
                  <a:pt x="0" y="0"/>
                </a:lnTo>
                <a:lnTo>
                  <a:pt x="0" y="5080"/>
                </a:lnTo>
                <a:lnTo>
                  <a:pt x="12954" y="5080"/>
                </a:lnTo>
                <a:lnTo>
                  <a:pt x="12954" y="7620"/>
                </a:lnTo>
                <a:lnTo>
                  <a:pt x="4351769" y="7620"/>
                </a:lnTo>
                <a:lnTo>
                  <a:pt x="4351769" y="5080"/>
                </a:lnTo>
                <a:lnTo>
                  <a:pt x="4351769" y="0"/>
                </a:lnTo>
                <a:close/>
              </a:path>
            </a:pathLst>
          </a:custGeom>
          <a:solidFill>
            <a:srgbClr val="D9004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4805188" y="128270"/>
            <a:ext cx="4338955" cy="7620"/>
          </a:xfrm>
          <a:custGeom>
            <a:avLst/>
            <a:gdLst/>
            <a:ahLst/>
            <a:cxnLst/>
            <a:rect l="l" t="t" r="r" b="b"/>
            <a:pathLst>
              <a:path w="4338955" h="7619">
                <a:moveTo>
                  <a:pt x="4338811" y="0"/>
                </a:moveTo>
                <a:lnTo>
                  <a:pt x="0" y="0"/>
                </a:lnTo>
                <a:lnTo>
                  <a:pt x="27530" y="7620"/>
                </a:lnTo>
                <a:lnTo>
                  <a:pt x="4338811" y="7620"/>
                </a:lnTo>
                <a:lnTo>
                  <a:pt x="4338811" y="0"/>
                </a:lnTo>
                <a:close/>
              </a:path>
            </a:pathLst>
          </a:custGeom>
          <a:solidFill>
            <a:srgbClr val="D8004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4832718" y="135890"/>
            <a:ext cx="4311650" cy="7620"/>
          </a:xfrm>
          <a:custGeom>
            <a:avLst/>
            <a:gdLst/>
            <a:ahLst/>
            <a:cxnLst/>
            <a:rect l="l" t="t" r="r" b="b"/>
            <a:pathLst>
              <a:path w="4311650" h="7619">
                <a:moveTo>
                  <a:pt x="4311281" y="0"/>
                </a:moveTo>
                <a:lnTo>
                  <a:pt x="0" y="0"/>
                </a:lnTo>
                <a:lnTo>
                  <a:pt x="27530" y="7619"/>
                </a:lnTo>
                <a:lnTo>
                  <a:pt x="4311281" y="7619"/>
                </a:lnTo>
                <a:lnTo>
                  <a:pt x="4311281" y="0"/>
                </a:lnTo>
                <a:close/>
              </a:path>
            </a:pathLst>
          </a:custGeom>
          <a:solidFill>
            <a:srgbClr val="D6004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4860249" y="143509"/>
            <a:ext cx="4284345" cy="7620"/>
          </a:xfrm>
          <a:custGeom>
            <a:avLst/>
            <a:gdLst/>
            <a:ahLst/>
            <a:cxnLst/>
            <a:rect l="l" t="t" r="r" b="b"/>
            <a:pathLst>
              <a:path w="4284345" h="7619">
                <a:moveTo>
                  <a:pt x="4283750" y="0"/>
                </a:moveTo>
                <a:lnTo>
                  <a:pt x="0" y="0"/>
                </a:lnTo>
                <a:lnTo>
                  <a:pt x="27530" y="7620"/>
                </a:lnTo>
                <a:lnTo>
                  <a:pt x="4283750" y="7620"/>
                </a:lnTo>
                <a:lnTo>
                  <a:pt x="4283750" y="0"/>
                </a:lnTo>
                <a:close/>
              </a:path>
            </a:pathLst>
          </a:custGeom>
          <a:solidFill>
            <a:srgbClr val="D5004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4883191" y="149859"/>
            <a:ext cx="4260850" cy="8890"/>
          </a:xfrm>
          <a:custGeom>
            <a:avLst/>
            <a:gdLst/>
            <a:ahLst/>
            <a:cxnLst/>
            <a:rect l="l" t="t" r="r" b="b"/>
            <a:pathLst>
              <a:path w="4260850" h="8889">
                <a:moveTo>
                  <a:pt x="4260809" y="0"/>
                </a:moveTo>
                <a:lnTo>
                  <a:pt x="0" y="0"/>
                </a:lnTo>
                <a:lnTo>
                  <a:pt x="32118" y="8890"/>
                </a:lnTo>
                <a:lnTo>
                  <a:pt x="4260809" y="8890"/>
                </a:lnTo>
                <a:lnTo>
                  <a:pt x="4260809" y="0"/>
                </a:lnTo>
                <a:close/>
              </a:path>
            </a:pathLst>
          </a:custGeom>
          <a:solidFill>
            <a:srgbClr val="D4004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4910721" y="157480"/>
            <a:ext cx="4233545" cy="7620"/>
          </a:xfrm>
          <a:custGeom>
            <a:avLst/>
            <a:gdLst/>
            <a:ahLst/>
            <a:cxnLst/>
            <a:rect l="l" t="t" r="r" b="b"/>
            <a:pathLst>
              <a:path w="4233545" h="7619">
                <a:moveTo>
                  <a:pt x="4233278" y="0"/>
                </a:moveTo>
                <a:lnTo>
                  <a:pt x="0" y="0"/>
                </a:lnTo>
                <a:lnTo>
                  <a:pt x="27530" y="7620"/>
                </a:lnTo>
                <a:lnTo>
                  <a:pt x="4233278" y="7620"/>
                </a:lnTo>
                <a:lnTo>
                  <a:pt x="4233278" y="0"/>
                </a:lnTo>
                <a:close/>
              </a:path>
            </a:pathLst>
          </a:custGeom>
          <a:solidFill>
            <a:srgbClr val="D2004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4938251" y="165099"/>
            <a:ext cx="4206240" cy="7620"/>
          </a:xfrm>
          <a:custGeom>
            <a:avLst/>
            <a:gdLst/>
            <a:ahLst/>
            <a:cxnLst/>
            <a:rect l="l" t="t" r="r" b="b"/>
            <a:pathLst>
              <a:path w="4206240" h="7619">
                <a:moveTo>
                  <a:pt x="4205748" y="0"/>
                </a:moveTo>
                <a:lnTo>
                  <a:pt x="0" y="0"/>
                </a:lnTo>
                <a:lnTo>
                  <a:pt x="27530" y="7620"/>
                </a:lnTo>
                <a:lnTo>
                  <a:pt x="4205748" y="7620"/>
                </a:lnTo>
                <a:lnTo>
                  <a:pt x="4205748" y="0"/>
                </a:lnTo>
                <a:close/>
              </a:path>
            </a:pathLst>
          </a:custGeom>
          <a:solidFill>
            <a:srgbClr val="D1004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4961193" y="171449"/>
            <a:ext cx="4183379" cy="8890"/>
          </a:xfrm>
          <a:custGeom>
            <a:avLst/>
            <a:gdLst/>
            <a:ahLst/>
            <a:cxnLst/>
            <a:rect l="l" t="t" r="r" b="b"/>
            <a:pathLst>
              <a:path w="4183379" h="8889">
                <a:moveTo>
                  <a:pt x="4182806" y="0"/>
                </a:moveTo>
                <a:lnTo>
                  <a:pt x="0" y="0"/>
                </a:lnTo>
                <a:lnTo>
                  <a:pt x="32118" y="8890"/>
                </a:lnTo>
                <a:lnTo>
                  <a:pt x="4182806" y="8890"/>
                </a:lnTo>
                <a:lnTo>
                  <a:pt x="4182806" y="0"/>
                </a:lnTo>
                <a:close/>
              </a:path>
            </a:pathLst>
          </a:custGeom>
          <a:solidFill>
            <a:srgbClr val="D0004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4988723" y="179070"/>
            <a:ext cx="4155440" cy="7620"/>
          </a:xfrm>
          <a:custGeom>
            <a:avLst/>
            <a:gdLst/>
            <a:ahLst/>
            <a:cxnLst/>
            <a:rect l="l" t="t" r="r" b="b"/>
            <a:pathLst>
              <a:path w="4155440" h="7619">
                <a:moveTo>
                  <a:pt x="4155276" y="0"/>
                </a:moveTo>
                <a:lnTo>
                  <a:pt x="0" y="0"/>
                </a:lnTo>
                <a:lnTo>
                  <a:pt x="27530" y="7620"/>
                </a:lnTo>
                <a:lnTo>
                  <a:pt x="4155276" y="7620"/>
                </a:lnTo>
                <a:lnTo>
                  <a:pt x="4155276" y="0"/>
                </a:lnTo>
                <a:close/>
              </a:path>
            </a:pathLst>
          </a:custGeom>
          <a:solidFill>
            <a:srgbClr val="CF004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5023129" y="186689"/>
            <a:ext cx="4121150" cy="7620"/>
          </a:xfrm>
          <a:custGeom>
            <a:avLst/>
            <a:gdLst/>
            <a:ahLst/>
            <a:cxnLst/>
            <a:rect l="l" t="t" r="r" b="b"/>
            <a:pathLst>
              <a:path w="4121150" h="7619">
                <a:moveTo>
                  <a:pt x="4120870" y="0"/>
                </a:moveTo>
                <a:lnTo>
                  <a:pt x="0" y="0"/>
                </a:lnTo>
                <a:lnTo>
                  <a:pt x="0" y="3810"/>
                </a:lnTo>
                <a:lnTo>
                  <a:pt x="13766" y="3810"/>
                </a:lnTo>
                <a:lnTo>
                  <a:pt x="13766" y="7620"/>
                </a:lnTo>
                <a:lnTo>
                  <a:pt x="4114165" y="7620"/>
                </a:lnTo>
                <a:lnTo>
                  <a:pt x="4114165" y="3810"/>
                </a:lnTo>
                <a:lnTo>
                  <a:pt x="4120870" y="3810"/>
                </a:lnTo>
                <a:lnTo>
                  <a:pt x="4120870" y="0"/>
                </a:lnTo>
                <a:close/>
              </a:path>
            </a:pathLst>
          </a:custGeom>
          <a:solidFill>
            <a:srgbClr val="CD004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5043779" y="194309"/>
            <a:ext cx="4086860" cy="15240"/>
          </a:xfrm>
          <a:custGeom>
            <a:avLst/>
            <a:gdLst/>
            <a:ahLst/>
            <a:cxnLst/>
            <a:rect l="l" t="t" r="r" b="b"/>
            <a:pathLst>
              <a:path w="4086859" h="15239">
                <a:moveTo>
                  <a:pt x="4086822" y="0"/>
                </a:moveTo>
                <a:lnTo>
                  <a:pt x="0" y="0"/>
                </a:lnTo>
                <a:lnTo>
                  <a:pt x="22936" y="6350"/>
                </a:lnTo>
                <a:lnTo>
                  <a:pt x="55054" y="15240"/>
                </a:lnTo>
                <a:lnTo>
                  <a:pt x="4033253" y="15240"/>
                </a:lnTo>
                <a:lnTo>
                  <a:pt x="4060037" y="7620"/>
                </a:lnTo>
                <a:lnTo>
                  <a:pt x="4064508" y="6350"/>
                </a:lnTo>
                <a:lnTo>
                  <a:pt x="4086822" y="0"/>
                </a:lnTo>
                <a:close/>
              </a:path>
            </a:pathLst>
          </a:custGeom>
          <a:solidFill>
            <a:srgbClr val="CC004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5094256" y="208280"/>
            <a:ext cx="3987800" cy="7620"/>
          </a:xfrm>
          <a:custGeom>
            <a:avLst/>
            <a:gdLst/>
            <a:ahLst/>
            <a:cxnLst/>
            <a:rect l="l" t="t" r="r" b="b"/>
            <a:pathLst>
              <a:path w="3987800" h="7620">
                <a:moveTo>
                  <a:pt x="3987246" y="0"/>
                </a:moveTo>
                <a:lnTo>
                  <a:pt x="0" y="0"/>
                </a:lnTo>
                <a:lnTo>
                  <a:pt x="27530" y="7620"/>
                </a:lnTo>
                <a:lnTo>
                  <a:pt x="3960462" y="7620"/>
                </a:lnTo>
                <a:lnTo>
                  <a:pt x="3987246" y="0"/>
                </a:lnTo>
                <a:close/>
              </a:path>
            </a:pathLst>
          </a:custGeom>
          <a:solidFill>
            <a:srgbClr val="C9004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5121786" y="215899"/>
            <a:ext cx="3933190" cy="7620"/>
          </a:xfrm>
          <a:custGeom>
            <a:avLst/>
            <a:gdLst/>
            <a:ahLst/>
            <a:cxnLst/>
            <a:rect l="l" t="t" r="r" b="b"/>
            <a:pathLst>
              <a:path w="3933190" h="7620">
                <a:moveTo>
                  <a:pt x="3932931" y="0"/>
                </a:moveTo>
                <a:lnTo>
                  <a:pt x="0" y="0"/>
                </a:lnTo>
                <a:lnTo>
                  <a:pt x="27530" y="7620"/>
                </a:lnTo>
                <a:lnTo>
                  <a:pt x="3906147" y="7620"/>
                </a:lnTo>
                <a:lnTo>
                  <a:pt x="3932931" y="0"/>
                </a:lnTo>
                <a:close/>
              </a:path>
            </a:pathLst>
          </a:custGeom>
          <a:solidFill>
            <a:srgbClr val="C8004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5144728" y="222249"/>
            <a:ext cx="3888104" cy="8890"/>
          </a:xfrm>
          <a:custGeom>
            <a:avLst/>
            <a:gdLst/>
            <a:ahLst/>
            <a:cxnLst/>
            <a:rect l="l" t="t" r="r" b="b"/>
            <a:pathLst>
              <a:path w="3888104" h="8889">
                <a:moveTo>
                  <a:pt x="3887669" y="0"/>
                </a:moveTo>
                <a:lnTo>
                  <a:pt x="0" y="0"/>
                </a:lnTo>
                <a:lnTo>
                  <a:pt x="32118" y="8890"/>
                </a:lnTo>
                <a:lnTo>
                  <a:pt x="3856421" y="8890"/>
                </a:lnTo>
                <a:lnTo>
                  <a:pt x="3887669" y="0"/>
                </a:lnTo>
                <a:close/>
              </a:path>
            </a:pathLst>
          </a:custGeom>
          <a:solidFill>
            <a:srgbClr val="C7004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5172259" y="229870"/>
            <a:ext cx="3833495" cy="7620"/>
          </a:xfrm>
          <a:custGeom>
            <a:avLst/>
            <a:gdLst/>
            <a:ahLst/>
            <a:cxnLst/>
            <a:rect l="l" t="t" r="r" b="b"/>
            <a:pathLst>
              <a:path w="3833495" h="7620">
                <a:moveTo>
                  <a:pt x="3833355" y="0"/>
                </a:moveTo>
                <a:lnTo>
                  <a:pt x="0" y="0"/>
                </a:lnTo>
                <a:lnTo>
                  <a:pt x="27530" y="7620"/>
                </a:lnTo>
                <a:lnTo>
                  <a:pt x="3806570" y="7620"/>
                </a:lnTo>
                <a:lnTo>
                  <a:pt x="3833355" y="0"/>
                </a:lnTo>
                <a:close/>
              </a:path>
            </a:pathLst>
          </a:custGeom>
          <a:solidFill>
            <a:srgbClr val="C5005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5199789" y="237489"/>
            <a:ext cx="3779520" cy="7620"/>
          </a:xfrm>
          <a:custGeom>
            <a:avLst/>
            <a:gdLst/>
            <a:ahLst/>
            <a:cxnLst/>
            <a:rect l="l" t="t" r="r" b="b"/>
            <a:pathLst>
              <a:path w="3779520" h="7620">
                <a:moveTo>
                  <a:pt x="3779040" y="0"/>
                </a:moveTo>
                <a:lnTo>
                  <a:pt x="0" y="0"/>
                </a:lnTo>
                <a:lnTo>
                  <a:pt x="27530" y="7619"/>
                </a:lnTo>
                <a:lnTo>
                  <a:pt x="3752256" y="7619"/>
                </a:lnTo>
                <a:lnTo>
                  <a:pt x="3779040" y="0"/>
                </a:lnTo>
                <a:close/>
              </a:path>
            </a:pathLst>
          </a:custGeom>
          <a:solidFill>
            <a:srgbClr val="C4005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5227320" y="245109"/>
            <a:ext cx="3724910" cy="7620"/>
          </a:xfrm>
          <a:custGeom>
            <a:avLst/>
            <a:gdLst/>
            <a:ahLst/>
            <a:cxnLst/>
            <a:rect l="l" t="t" r="r" b="b"/>
            <a:pathLst>
              <a:path w="3724909" h="7620">
                <a:moveTo>
                  <a:pt x="3724725" y="0"/>
                </a:moveTo>
                <a:lnTo>
                  <a:pt x="0" y="0"/>
                </a:lnTo>
                <a:lnTo>
                  <a:pt x="27530" y="7620"/>
                </a:lnTo>
                <a:lnTo>
                  <a:pt x="3697941" y="7620"/>
                </a:lnTo>
                <a:lnTo>
                  <a:pt x="3724725" y="0"/>
                </a:lnTo>
                <a:close/>
              </a:path>
            </a:pathLst>
          </a:custGeom>
          <a:solidFill>
            <a:srgbClr val="C3005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5250262" y="251459"/>
            <a:ext cx="3679825" cy="8890"/>
          </a:xfrm>
          <a:custGeom>
            <a:avLst/>
            <a:gdLst/>
            <a:ahLst/>
            <a:cxnLst/>
            <a:rect l="l" t="t" r="r" b="b"/>
            <a:pathLst>
              <a:path w="3679825" h="8889">
                <a:moveTo>
                  <a:pt x="3679463" y="0"/>
                </a:moveTo>
                <a:lnTo>
                  <a:pt x="0" y="0"/>
                </a:lnTo>
                <a:lnTo>
                  <a:pt x="32118" y="8890"/>
                </a:lnTo>
                <a:lnTo>
                  <a:pt x="3648215" y="8890"/>
                </a:lnTo>
                <a:lnTo>
                  <a:pt x="3679463" y="0"/>
                </a:lnTo>
                <a:close/>
              </a:path>
            </a:pathLst>
          </a:custGeom>
          <a:solidFill>
            <a:srgbClr val="C1005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5277792" y="259080"/>
            <a:ext cx="3625215" cy="7620"/>
          </a:xfrm>
          <a:custGeom>
            <a:avLst/>
            <a:gdLst/>
            <a:ahLst/>
            <a:cxnLst/>
            <a:rect l="l" t="t" r="r" b="b"/>
            <a:pathLst>
              <a:path w="3625215" h="7620">
                <a:moveTo>
                  <a:pt x="3625149" y="0"/>
                </a:moveTo>
                <a:lnTo>
                  <a:pt x="0" y="0"/>
                </a:lnTo>
                <a:lnTo>
                  <a:pt x="27530" y="7620"/>
                </a:lnTo>
                <a:lnTo>
                  <a:pt x="3598364" y="7620"/>
                </a:lnTo>
                <a:lnTo>
                  <a:pt x="3625149" y="0"/>
                </a:lnTo>
                <a:close/>
              </a:path>
            </a:pathLst>
          </a:custGeom>
          <a:solidFill>
            <a:srgbClr val="C0005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5305322" y="266700"/>
            <a:ext cx="3571240" cy="7620"/>
          </a:xfrm>
          <a:custGeom>
            <a:avLst/>
            <a:gdLst/>
            <a:ahLst/>
            <a:cxnLst/>
            <a:rect l="l" t="t" r="r" b="b"/>
            <a:pathLst>
              <a:path w="3571240" h="7620">
                <a:moveTo>
                  <a:pt x="3570834" y="0"/>
                </a:moveTo>
                <a:lnTo>
                  <a:pt x="0" y="0"/>
                </a:lnTo>
                <a:lnTo>
                  <a:pt x="27530" y="7620"/>
                </a:lnTo>
                <a:lnTo>
                  <a:pt x="3544050" y="7620"/>
                </a:lnTo>
                <a:lnTo>
                  <a:pt x="3570834" y="0"/>
                </a:lnTo>
                <a:close/>
              </a:path>
            </a:pathLst>
          </a:custGeom>
          <a:solidFill>
            <a:srgbClr val="BF005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5328264" y="273050"/>
            <a:ext cx="3526154" cy="8890"/>
          </a:xfrm>
          <a:custGeom>
            <a:avLst/>
            <a:gdLst/>
            <a:ahLst/>
            <a:cxnLst/>
            <a:rect l="l" t="t" r="r" b="b"/>
            <a:pathLst>
              <a:path w="3526154" h="8889">
                <a:moveTo>
                  <a:pt x="3525572" y="0"/>
                </a:moveTo>
                <a:lnTo>
                  <a:pt x="0" y="0"/>
                </a:lnTo>
                <a:lnTo>
                  <a:pt x="32118" y="8890"/>
                </a:lnTo>
                <a:lnTo>
                  <a:pt x="3494323" y="8890"/>
                </a:lnTo>
                <a:lnTo>
                  <a:pt x="3525572" y="0"/>
                </a:lnTo>
                <a:close/>
              </a:path>
            </a:pathLst>
          </a:custGeom>
          <a:solidFill>
            <a:srgbClr val="BE005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5355794" y="280669"/>
            <a:ext cx="3471545" cy="7620"/>
          </a:xfrm>
          <a:custGeom>
            <a:avLst/>
            <a:gdLst/>
            <a:ahLst/>
            <a:cxnLst/>
            <a:rect l="l" t="t" r="r" b="b"/>
            <a:pathLst>
              <a:path w="3471545" h="7620">
                <a:moveTo>
                  <a:pt x="3471257" y="0"/>
                </a:moveTo>
                <a:lnTo>
                  <a:pt x="0" y="0"/>
                </a:lnTo>
                <a:lnTo>
                  <a:pt x="27530" y="7620"/>
                </a:lnTo>
                <a:lnTo>
                  <a:pt x="3444473" y="7620"/>
                </a:lnTo>
                <a:lnTo>
                  <a:pt x="3471257" y="0"/>
                </a:lnTo>
                <a:close/>
              </a:path>
            </a:pathLst>
          </a:custGeom>
          <a:solidFill>
            <a:srgbClr val="BC005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5383325" y="288289"/>
            <a:ext cx="3417570" cy="7620"/>
          </a:xfrm>
          <a:custGeom>
            <a:avLst/>
            <a:gdLst/>
            <a:ahLst/>
            <a:cxnLst/>
            <a:rect l="l" t="t" r="r" b="b"/>
            <a:pathLst>
              <a:path w="3417570" h="7620">
                <a:moveTo>
                  <a:pt x="3416942" y="0"/>
                </a:moveTo>
                <a:lnTo>
                  <a:pt x="0" y="0"/>
                </a:lnTo>
                <a:lnTo>
                  <a:pt x="27530" y="7619"/>
                </a:lnTo>
                <a:lnTo>
                  <a:pt x="3390158" y="7619"/>
                </a:lnTo>
                <a:lnTo>
                  <a:pt x="3416942" y="0"/>
                </a:lnTo>
                <a:close/>
              </a:path>
            </a:pathLst>
          </a:custGeom>
          <a:solidFill>
            <a:srgbClr val="BB005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5406266" y="294639"/>
            <a:ext cx="3371850" cy="8890"/>
          </a:xfrm>
          <a:custGeom>
            <a:avLst/>
            <a:gdLst/>
            <a:ahLst/>
            <a:cxnLst/>
            <a:rect l="l" t="t" r="r" b="b"/>
            <a:pathLst>
              <a:path w="3371850" h="8889">
                <a:moveTo>
                  <a:pt x="3371680" y="0"/>
                </a:moveTo>
                <a:lnTo>
                  <a:pt x="0" y="0"/>
                </a:lnTo>
                <a:lnTo>
                  <a:pt x="32118" y="8889"/>
                </a:lnTo>
                <a:lnTo>
                  <a:pt x="3340432" y="8889"/>
                </a:lnTo>
                <a:lnTo>
                  <a:pt x="3371680" y="0"/>
                </a:lnTo>
                <a:close/>
              </a:path>
            </a:pathLst>
          </a:custGeom>
          <a:solidFill>
            <a:srgbClr val="BA005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5433797" y="302259"/>
            <a:ext cx="3317875" cy="8890"/>
          </a:xfrm>
          <a:custGeom>
            <a:avLst/>
            <a:gdLst/>
            <a:ahLst/>
            <a:cxnLst/>
            <a:rect l="l" t="t" r="r" b="b"/>
            <a:pathLst>
              <a:path w="3317875" h="8889">
                <a:moveTo>
                  <a:pt x="3317366" y="0"/>
                </a:moveTo>
                <a:lnTo>
                  <a:pt x="0" y="0"/>
                </a:lnTo>
                <a:lnTo>
                  <a:pt x="32118" y="8890"/>
                </a:lnTo>
                <a:lnTo>
                  <a:pt x="3286117" y="8890"/>
                </a:lnTo>
                <a:lnTo>
                  <a:pt x="3317366" y="0"/>
                </a:lnTo>
                <a:close/>
              </a:path>
            </a:pathLst>
          </a:custGeom>
          <a:solidFill>
            <a:srgbClr val="B8005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5461327" y="309880"/>
            <a:ext cx="3263265" cy="7620"/>
          </a:xfrm>
          <a:custGeom>
            <a:avLst/>
            <a:gdLst/>
            <a:ahLst/>
            <a:cxnLst/>
            <a:rect l="l" t="t" r="r" b="b"/>
            <a:pathLst>
              <a:path w="3263265" h="7620">
                <a:moveTo>
                  <a:pt x="3263051" y="0"/>
                </a:moveTo>
                <a:lnTo>
                  <a:pt x="0" y="0"/>
                </a:lnTo>
                <a:lnTo>
                  <a:pt x="27530" y="7620"/>
                </a:lnTo>
                <a:lnTo>
                  <a:pt x="3236267" y="7620"/>
                </a:lnTo>
                <a:lnTo>
                  <a:pt x="3263051" y="0"/>
                </a:lnTo>
                <a:close/>
              </a:path>
            </a:pathLst>
          </a:custGeom>
          <a:solidFill>
            <a:srgbClr val="B7005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5500319" y="317499"/>
            <a:ext cx="3186430" cy="7620"/>
          </a:xfrm>
          <a:custGeom>
            <a:avLst/>
            <a:gdLst/>
            <a:ahLst/>
            <a:cxnLst/>
            <a:rect l="l" t="t" r="r" b="b"/>
            <a:pathLst>
              <a:path w="3186429" h="7620">
                <a:moveTo>
                  <a:pt x="3186112" y="0"/>
                </a:moveTo>
                <a:lnTo>
                  <a:pt x="0" y="0"/>
                </a:lnTo>
                <a:lnTo>
                  <a:pt x="0" y="6350"/>
                </a:lnTo>
                <a:lnTo>
                  <a:pt x="14312" y="6350"/>
                </a:lnTo>
                <a:lnTo>
                  <a:pt x="14312" y="7620"/>
                </a:lnTo>
                <a:lnTo>
                  <a:pt x="3172714" y="7620"/>
                </a:lnTo>
                <a:lnTo>
                  <a:pt x="3172714" y="6350"/>
                </a:lnTo>
                <a:lnTo>
                  <a:pt x="3186112" y="6350"/>
                </a:lnTo>
                <a:lnTo>
                  <a:pt x="3186112" y="0"/>
                </a:lnTo>
                <a:close/>
              </a:path>
            </a:pathLst>
          </a:custGeom>
          <a:solidFill>
            <a:srgbClr val="B6005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5511800" y="323850"/>
            <a:ext cx="3163570" cy="8890"/>
          </a:xfrm>
          <a:custGeom>
            <a:avLst/>
            <a:gdLst/>
            <a:ahLst/>
            <a:cxnLst/>
            <a:rect l="l" t="t" r="r" b="b"/>
            <a:pathLst>
              <a:path w="3163570" h="8889">
                <a:moveTo>
                  <a:pt x="3163474" y="0"/>
                </a:moveTo>
                <a:lnTo>
                  <a:pt x="0" y="0"/>
                </a:lnTo>
                <a:lnTo>
                  <a:pt x="39754" y="8890"/>
                </a:lnTo>
                <a:lnTo>
                  <a:pt x="3132226" y="8890"/>
                </a:lnTo>
                <a:lnTo>
                  <a:pt x="3163474" y="0"/>
                </a:lnTo>
                <a:close/>
              </a:path>
            </a:pathLst>
          </a:custGeom>
          <a:solidFill>
            <a:srgbClr val="B4005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5545875" y="331469"/>
            <a:ext cx="3102610" cy="7620"/>
          </a:xfrm>
          <a:custGeom>
            <a:avLst/>
            <a:gdLst/>
            <a:ahLst/>
            <a:cxnLst/>
            <a:rect l="l" t="t" r="r" b="b"/>
            <a:pathLst>
              <a:path w="3102609" h="7620">
                <a:moveTo>
                  <a:pt x="3102615" y="0"/>
                </a:moveTo>
                <a:lnTo>
                  <a:pt x="0" y="0"/>
                </a:lnTo>
                <a:lnTo>
                  <a:pt x="34075" y="7620"/>
                </a:lnTo>
                <a:lnTo>
                  <a:pt x="3075830" y="7620"/>
                </a:lnTo>
                <a:lnTo>
                  <a:pt x="3102615" y="0"/>
                </a:lnTo>
                <a:close/>
              </a:path>
            </a:pathLst>
          </a:custGeom>
          <a:solidFill>
            <a:srgbClr val="B3005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5579950" y="339089"/>
            <a:ext cx="3042285" cy="7620"/>
          </a:xfrm>
          <a:custGeom>
            <a:avLst/>
            <a:gdLst/>
            <a:ahLst/>
            <a:cxnLst/>
            <a:rect l="l" t="t" r="r" b="b"/>
            <a:pathLst>
              <a:path w="3042284" h="7620">
                <a:moveTo>
                  <a:pt x="3041755" y="0"/>
                </a:moveTo>
                <a:lnTo>
                  <a:pt x="0" y="0"/>
                </a:lnTo>
                <a:lnTo>
                  <a:pt x="34075" y="7619"/>
                </a:lnTo>
                <a:lnTo>
                  <a:pt x="3014971" y="7619"/>
                </a:lnTo>
                <a:lnTo>
                  <a:pt x="3041755" y="0"/>
                </a:lnTo>
                <a:close/>
              </a:path>
            </a:pathLst>
          </a:custGeom>
          <a:solidFill>
            <a:srgbClr val="B2005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5608346" y="345439"/>
            <a:ext cx="2991485" cy="8890"/>
          </a:xfrm>
          <a:custGeom>
            <a:avLst/>
            <a:gdLst/>
            <a:ahLst/>
            <a:cxnLst/>
            <a:rect l="l" t="t" r="r" b="b"/>
            <a:pathLst>
              <a:path w="2991484" h="8889">
                <a:moveTo>
                  <a:pt x="2991039" y="0"/>
                </a:moveTo>
                <a:lnTo>
                  <a:pt x="0" y="0"/>
                </a:lnTo>
                <a:lnTo>
                  <a:pt x="39754" y="8889"/>
                </a:lnTo>
                <a:lnTo>
                  <a:pt x="2959790" y="8889"/>
                </a:lnTo>
                <a:lnTo>
                  <a:pt x="2991039" y="0"/>
                </a:lnTo>
                <a:close/>
              </a:path>
            </a:pathLst>
          </a:custGeom>
          <a:solidFill>
            <a:srgbClr val="B1005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5642422" y="353059"/>
            <a:ext cx="2930525" cy="8890"/>
          </a:xfrm>
          <a:custGeom>
            <a:avLst/>
            <a:gdLst/>
            <a:ahLst/>
            <a:cxnLst/>
            <a:rect l="l" t="t" r="r" b="b"/>
            <a:pathLst>
              <a:path w="2930525" h="8889">
                <a:moveTo>
                  <a:pt x="2930179" y="0"/>
                </a:moveTo>
                <a:lnTo>
                  <a:pt x="0" y="0"/>
                </a:lnTo>
                <a:lnTo>
                  <a:pt x="39754" y="8890"/>
                </a:lnTo>
                <a:lnTo>
                  <a:pt x="2898931" y="8890"/>
                </a:lnTo>
                <a:lnTo>
                  <a:pt x="2930179" y="0"/>
                </a:lnTo>
                <a:close/>
              </a:path>
            </a:pathLst>
          </a:custGeom>
          <a:solidFill>
            <a:srgbClr val="AF005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5676497" y="360680"/>
            <a:ext cx="2869565" cy="7620"/>
          </a:xfrm>
          <a:custGeom>
            <a:avLst/>
            <a:gdLst/>
            <a:ahLst/>
            <a:cxnLst/>
            <a:rect l="l" t="t" r="r" b="b"/>
            <a:pathLst>
              <a:path w="2869565" h="7620">
                <a:moveTo>
                  <a:pt x="2869319" y="0"/>
                </a:moveTo>
                <a:lnTo>
                  <a:pt x="0" y="0"/>
                </a:lnTo>
                <a:lnTo>
                  <a:pt x="34075" y="7620"/>
                </a:lnTo>
                <a:lnTo>
                  <a:pt x="2842535" y="7620"/>
                </a:lnTo>
                <a:lnTo>
                  <a:pt x="2869319" y="0"/>
                </a:lnTo>
                <a:close/>
              </a:path>
            </a:pathLst>
          </a:custGeom>
          <a:solidFill>
            <a:srgbClr val="AE005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5710572" y="368300"/>
            <a:ext cx="2808605" cy="7620"/>
          </a:xfrm>
          <a:custGeom>
            <a:avLst/>
            <a:gdLst/>
            <a:ahLst/>
            <a:cxnLst/>
            <a:rect l="l" t="t" r="r" b="b"/>
            <a:pathLst>
              <a:path w="2808604" h="7620">
                <a:moveTo>
                  <a:pt x="2808460" y="0"/>
                </a:moveTo>
                <a:lnTo>
                  <a:pt x="0" y="0"/>
                </a:lnTo>
                <a:lnTo>
                  <a:pt x="34075" y="7620"/>
                </a:lnTo>
                <a:lnTo>
                  <a:pt x="2781675" y="7620"/>
                </a:lnTo>
                <a:lnTo>
                  <a:pt x="2808460" y="0"/>
                </a:lnTo>
                <a:close/>
              </a:path>
            </a:pathLst>
          </a:custGeom>
          <a:solidFill>
            <a:srgbClr val="AD005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5738969" y="374650"/>
            <a:ext cx="2757805" cy="8890"/>
          </a:xfrm>
          <a:custGeom>
            <a:avLst/>
            <a:gdLst/>
            <a:ahLst/>
            <a:cxnLst/>
            <a:rect l="l" t="t" r="r" b="b"/>
            <a:pathLst>
              <a:path w="2757804" h="8889">
                <a:moveTo>
                  <a:pt x="2757743" y="0"/>
                </a:moveTo>
                <a:lnTo>
                  <a:pt x="0" y="0"/>
                </a:lnTo>
                <a:lnTo>
                  <a:pt x="39754" y="8889"/>
                </a:lnTo>
                <a:lnTo>
                  <a:pt x="2726495" y="8889"/>
                </a:lnTo>
                <a:lnTo>
                  <a:pt x="2757743" y="0"/>
                </a:lnTo>
                <a:close/>
              </a:path>
            </a:pathLst>
          </a:custGeom>
          <a:solidFill>
            <a:srgbClr val="AB005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5773044" y="382269"/>
            <a:ext cx="2697480" cy="7620"/>
          </a:xfrm>
          <a:custGeom>
            <a:avLst/>
            <a:gdLst/>
            <a:ahLst/>
            <a:cxnLst/>
            <a:rect l="l" t="t" r="r" b="b"/>
            <a:pathLst>
              <a:path w="2697479" h="7620">
                <a:moveTo>
                  <a:pt x="2696884" y="0"/>
                </a:moveTo>
                <a:lnTo>
                  <a:pt x="0" y="0"/>
                </a:lnTo>
                <a:lnTo>
                  <a:pt x="34075" y="7619"/>
                </a:lnTo>
                <a:lnTo>
                  <a:pt x="2670099" y="7619"/>
                </a:lnTo>
                <a:lnTo>
                  <a:pt x="2696884" y="0"/>
                </a:lnTo>
                <a:close/>
              </a:path>
            </a:pathLst>
          </a:custGeom>
          <a:solidFill>
            <a:srgbClr val="AA005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5807119" y="389889"/>
            <a:ext cx="2636520" cy="7620"/>
          </a:xfrm>
          <a:custGeom>
            <a:avLst/>
            <a:gdLst/>
            <a:ahLst/>
            <a:cxnLst/>
            <a:rect l="l" t="t" r="r" b="b"/>
            <a:pathLst>
              <a:path w="2636520" h="7620">
                <a:moveTo>
                  <a:pt x="2636024" y="0"/>
                </a:moveTo>
                <a:lnTo>
                  <a:pt x="0" y="0"/>
                </a:lnTo>
                <a:lnTo>
                  <a:pt x="34075" y="7620"/>
                </a:lnTo>
                <a:lnTo>
                  <a:pt x="2609240" y="7620"/>
                </a:lnTo>
                <a:lnTo>
                  <a:pt x="2636024" y="0"/>
                </a:lnTo>
                <a:close/>
              </a:path>
            </a:pathLst>
          </a:custGeom>
          <a:solidFill>
            <a:srgbClr val="A9005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5835515" y="396239"/>
            <a:ext cx="2585720" cy="8890"/>
          </a:xfrm>
          <a:custGeom>
            <a:avLst/>
            <a:gdLst/>
            <a:ahLst/>
            <a:cxnLst/>
            <a:rect l="l" t="t" r="r" b="b"/>
            <a:pathLst>
              <a:path w="2585720" h="8889">
                <a:moveTo>
                  <a:pt x="2585308" y="0"/>
                </a:moveTo>
                <a:lnTo>
                  <a:pt x="0" y="0"/>
                </a:lnTo>
                <a:lnTo>
                  <a:pt x="39754" y="8889"/>
                </a:lnTo>
                <a:lnTo>
                  <a:pt x="2554059" y="8889"/>
                </a:lnTo>
                <a:lnTo>
                  <a:pt x="2585308" y="0"/>
                </a:lnTo>
                <a:close/>
              </a:path>
            </a:pathLst>
          </a:custGeom>
          <a:solidFill>
            <a:srgbClr val="A7005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5869591" y="403859"/>
            <a:ext cx="2524760" cy="8890"/>
          </a:xfrm>
          <a:custGeom>
            <a:avLst/>
            <a:gdLst/>
            <a:ahLst/>
            <a:cxnLst/>
            <a:rect l="l" t="t" r="r" b="b"/>
            <a:pathLst>
              <a:path w="2524759" h="8890">
                <a:moveTo>
                  <a:pt x="2524448" y="0"/>
                </a:moveTo>
                <a:lnTo>
                  <a:pt x="0" y="0"/>
                </a:lnTo>
                <a:lnTo>
                  <a:pt x="39754" y="8889"/>
                </a:lnTo>
                <a:lnTo>
                  <a:pt x="2493200" y="8889"/>
                </a:lnTo>
                <a:lnTo>
                  <a:pt x="2524448" y="0"/>
                </a:lnTo>
                <a:close/>
              </a:path>
            </a:pathLst>
          </a:custGeom>
          <a:solidFill>
            <a:srgbClr val="A6005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5903666" y="411480"/>
            <a:ext cx="2463800" cy="7620"/>
          </a:xfrm>
          <a:custGeom>
            <a:avLst/>
            <a:gdLst/>
            <a:ahLst/>
            <a:cxnLst/>
            <a:rect l="l" t="t" r="r" b="b"/>
            <a:pathLst>
              <a:path w="2463800" h="7620">
                <a:moveTo>
                  <a:pt x="2463588" y="0"/>
                </a:moveTo>
                <a:lnTo>
                  <a:pt x="0" y="0"/>
                </a:lnTo>
                <a:lnTo>
                  <a:pt x="34075" y="7620"/>
                </a:lnTo>
                <a:lnTo>
                  <a:pt x="2436804" y="7620"/>
                </a:lnTo>
                <a:lnTo>
                  <a:pt x="2463588" y="0"/>
                </a:lnTo>
                <a:close/>
              </a:path>
            </a:pathLst>
          </a:custGeom>
          <a:solidFill>
            <a:srgbClr val="A5005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5937741" y="419100"/>
            <a:ext cx="2402840" cy="7620"/>
          </a:xfrm>
          <a:custGeom>
            <a:avLst/>
            <a:gdLst/>
            <a:ahLst/>
            <a:cxnLst/>
            <a:rect l="l" t="t" r="r" b="b"/>
            <a:pathLst>
              <a:path w="2402840" h="7620">
                <a:moveTo>
                  <a:pt x="2402729" y="0"/>
                </a:moveTo>
                <a:lnTo>
                  <a:pt x="0" y="0"/>
                </a:lnTo>
                <a:lnTo>
                  <a:pt x="34075" y="7620"/>
                </a:lnTo>
                <a:lnTo>
                  <a:pt x="2375944" y="7620"/>
                </a:lnTo>
                <a:lnTo>
                  <a:pt x="2402729" y="0"/>
                </a:lnTo>
                <a:close/>
              </a:path>
            </a:pathLst>
          </a:custGeom>
          <a:solidFill>
            <a:srgbClr val="A3005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5966138" y="425450"/>
            <a:ext cx="2352040" cy="8890"/>
          </a:xfrm>
          <a:custGeom>
            <a:avLst/>
            <a:gdLst/>
            <a:ahLst/>
            <a:cxnLst/>
            <a:rect l="l" t="t" r="r" b="b"/>
            <a:pathLst>
              <a:path w="2352040" h="8890">
                <a:moveTo>
                  <a:pt x="2352012" y="0"/>
                </a:moveTo>
                <a:lnTo>
                  <a:pt x="0" y="0"/>
                </a:lnTo>
                <a:lnTo>
                  <a:pt x="39754" y="8889"/>
                </a:lnTo>
                <a:lnTo>
                  <a:pt x="2320764" y="8889"/>
                </a:lnTo>
                <a:lnTo>
                  <a:pt x="2352012" y="0"/>
                </a:lnTo>
                <a:close/>
              </a:path>
            </a:pathLst>
          </a:custGeom>
          <a:solidFill>
            <a:srgbClr val="A2005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6000213" y="433069"/>
            <a:ext cx="2291715" cy="7620"/>
          </a:xfrm>
          <a:custGeom>
            <a:avLst/>
            <a:gdLst/>
            <a:ahLst/>
            <a:cxnLst/>
            <a:rect l="l" t="t" r="r" b="b"/>
            <a:pathLst>
              <a:path w="2291715" h="7620">
                <a:moveTo>
                  <a:pt x="2291153" y="0"/>
                </a:moveTo>
                <a:lnTo>
                  <a:pt x="0" y="0"/>
                </a:lnTo>
                <a:lnTo>
                  <a:pt x="34075" y="7619"/>
                </a:lnTo>
                <a:lnTo>
                  <a:pt x="2264368" y="7619"/>
                </a:lnTo>
                <a:lnTo>
                  <a:pt x="2291153" y="0"/>
                </a:lnTo>
                <a:close/>
              </a:path>
            </a:pathLst>
          </a:custGeom>
          <a:solidFill>
            <a:srgbClr val="A1005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6042800" y="440689"/>
            <a:ext cx="2215515" cy="7620"/>
          </a:xfrm>
          <a:custGeom>
            <a:avLst/>
            <a:gdLst/>
            <a:ahLst/>
            <a:cxnLst/>
            <a:rect l="l" t="t" r="r" b="b"/>
            <a:pathLst>
              <a:path w="2215515" h="7620">
                <a:moveTo>
                  <a:pt x="2215083" y="0"/>
                </a:moveTo>
                <a:lnTo>
                  <a:pt x="0" y="0"/>
                </a:lnTo>
                <a:lnTo>
                  <a:pt x="0" y="3810"/>
                </a:lnTo>
                <a:lnTo>
                  <a:pt x="17043" y="3810"/>
                </a:lnTo>
                <a:lnTo>
                  <a:pt x="17043" y="7620"/>
                </a:lnTo>
                <a:lnTo>
                  <a:pt x="2199779" y="7620"/>
                </a:lnTo>
                <a:lnTo>
                  <a:pt x="2199779" y="3810"/>
                </a:lnTo>
                <a:lnTo>
                  <a:pt x="2215083" y="3810"/>
                </a:lnTo>
                <a:lnTo>
                  <a:pt x="2215083" y="0"/>
                </a:lnTo>
                <a:close/>
              </a:path>
            </a:pathLst>
          </a:custGeom>
          <a:solidFill>
            <a:srgbClr val="A0005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6062684" y="447039"/>
            <a:ext cx="2177415" cy="8890"/>
          </a:xfrm>
          <a:custGeom>
            <a:avLst/>
            <a:gdLst/>
            <a:ahLst/>
            <a:cxnLst/>
            <a:rect l="l" t="t" r="r" b="b"/>
            <a:pathLst>
              <a:path w="2177415" h="8890">
                <a:moveTo>
                  <a:pt x="2177026" y="0"/>
                </a:moveTo>
                <a:lnTo>
                  <a:pt x="0" y="0"/>
                </a:lnTo>
                <a:lnTo>
                  <a:pt x="39754" y="8889"/>
                </a:lnTo>
                <a:lnTo>
                  <a:pt x="2136850" y="8889"/>
                </a:lnTo>
                <a:lnTo>
                  <a:pt x="2177026" y="0"/>
                </a:lnTo>
                <a:close/>
              </a:path>
            </a:pathLst>
          </a:custGeom>
          <a:solidFill>
            <a:srgbClr val="9E005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6096760" y="454659"/>
            <a:ext cx="2108835" cy="8890"/>
          </a:xfrm>
          <a:custGeom>
            <a:avLst/>
            <a:gdLst/>
            <a:ahLst/>
            <a:cxnLst/>
            <a:rect l="l" t="t" r="r" b="b"/>
            <a:pathLst>
              <a:path w="2108834" h="8890">
                <a:moveTo>
                  <a:pt x="2108514" y="0"/>
                </a:moveTo>
                <a:lnTo>
                  <a:pt x="0" y="0"/>
                </a:lnTo>
                <a:lnTo>
                  <a:pt x="39754" y="8889"/>
                </a:lnTo>
                <a:lnTo>
                  <a:pt x="2068338" y="8889"/>
                </a:lnTo>
                <a:lnTo>
                  <a:pt x="2108514" y="0"/>
                </a:lnTo>
                <a:close/>
              </a:path>
            </a:pathLst>
          </a:custGeom>
          <a:solidFill>
            <a:srgbClr val="9D005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6130835" y="462279"/>
            <a:ext cx="2040255" cy="7620"/>
          </a:xfrm>
          <a:custGeom>
            <a:avLst/>
            <a:gdLst/>
            <a:ahLst/>
            <a:cxnLst/>
            <a:rect l="l" t="t" r="r" b="b"/>
            <a:pathLst>
              <a:path w="2040254" h="7620">
                <a:moveTo>
                  <a:pt x="2040002" y="0"/>
                </a:moveTo>
                <a:lnTo>
                  <a:pt x="0" y="0"/>
                </a:lnTo>
                <a:lnTo>
                  <a:pt x="34075" y="7620"/>
                </a:lnTo>
                <a:lnTo>
                  <a:pt x="2005565" y="7620"/>
                </a:lnTo>
                <a:lnTo>
                  <a:pt x="2040002" y="0"/>
                </a:lnTo>
                <a:close/>
              </a:path>
            </a:pathLst>
          </a:custGeom>
          <a:solidFill>
            <a:srgbClr val="9C005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6164910" y="469900"/>
            <a:ext cx="1971675" cy="7620"/>
          </a:xfrm>
          <a:custGeom>
            <a:avLst/>
            <a:gdLst/>
            <a:ahLst/>
            <a:cxnLst/>
            <a:rect l="l" t="t" r="r" b="b"/>
            <a:pathLst>
              <a:path w="1971675" h="7620">
                <a:moveTo>
                  <a:pt x="1971490" y="0"/>
                </a:moveTo>
                <a:lnTo>
                  <a:pt x="0" y="0"/>
                </a:lnTo>
                <a:lnTo>
                  <a:pt x="34075" y="7620"/>
                </a:lnTo>
                <a:lnTo>
                  <a:pt x="1937054" y="7620"/>
                </a:lnTo>
                <a:lnTo>
                  <a:pt x="1971490" y="0"/>
                </a:lnTo>
                <a:close/>
              </a:path>
            </a:pathLst>
          </a:custGeom>
          <a:solidFill>
            <a:srgbClr val="9A005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6193306" y="476250"/>
            <a:ext cx="1914525" cy="8890"/>
          </a:xfrm>
          <a:custGeom>
            <a:avLst/>
            <a:gdLst/>
            <a:ahLst/>
            <a:cxnLst/>
            <a:rect l="l" t="t" r="r" b="b"/>
            <a:pathLst>
              <a:path w="1914525" h="8890">
                <a:moveTo>
                  <a:pt x="1914397" y="0"/>
                </a:moveTo>
                <a:lnTo>
                  <a:pt x="0" y="0"/>
                </a:lnTo>
                <a:lnTo>
                  <a:pt x="39754" y="8889"/>
                </a:lnTo>
                <a:lnTo>
                  <a:pt x="1874221" y="8889"/>
                </a:lnTo>
                <a:lnTo>
                  <a:pt x="1914397" y="0"/>
                </a:lnTo>
                <a:close/>
              </a:path>
            </a:pathLst>
          </a:custGeom>
          <a:solidFill>
            <a:srgbClr val="99005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6227382" y="483869"/>
            <a:ext cx="1845945" cy="7620"/>
          </a:xfrm>
          <a:custGeom>
            <a:avLst/>
            <a:gdLst/>
            <a:ahLst/>
            <a:cxnLst/>
            <a:rect l="l" t="t" r="r" b="b"/>
            <a:pathLst>
              <a:path w="1845945" h="7620">
                <a:moveTo>
                  <a:pt x="1845885" y="0"/>
                </a:moveTo>
                <a:lnTo>
                  <a:pt x="0" y="0"/>
                </a:lnTo>
                <a:lnTo>
                  <a:pt x="34075" y="7619"/>
                </a:lnTo>
                <a:lnTo>
                  <a:pt x="1811448" y="7619"/>
                </a:lnTo>
                <a:lnTo>
                  <a:pt x="1845885" y="0"/>
                </a:lnTo>
                <a:close/>
              </a:path>
            </a:pathLst>
          </a:custGeom>
          <a:solidFill>
            <a:srgbClr val="99005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6261457" y="491490"/>
            <a:ext cx="1778000" cy="7620"/>
          </a:xfrm>
          <a:custGeom>
            <a:avLst/>
            <a:gdLst/>
            <a:ahLst/>
            <a:cxnLst/>
            <a:rect l="l" t="t" r="r" b="b"/>
            <a:pathLst>
              <a:path w="1778000" h="7620">
                <a:moveTo>
                  <a:pt x="1777373" y="0"/>
                </a:moveTo>
                <a:lnTo>
                  <a:pt x="0" y="0"/>
                </a:lnTo>
                <a:lnTo>
                  <a:pt x="34075" y="7620"/>
                </a:lnTo>
                <a:lnTo>
                  <a:pt x="1742937" y="7620"/>
                </a:lnTo>
                <a:lnTo>
                  <a:pt x="1777373" y="0"/>
                </a:lnTo>
                <a:close/>
              </a:path>
            </a:pathLst>
          </a:custGeom>
          <a:solidFill>
            <a:srgbClr val="96005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6304051" y="497839"/>
            <a:ext cx="1692275" cy="8890"/>
          </a:xfrm>
          <a:custGeom>
            <a:avLst/>
            <a:gdLst/>
            <a:ahLst/>
            <a:cxnLst/>
            <a:rect l="l" t="t" r="r" b="b"/>
            <a:pathLst>
              <a:path w="1692275" h="8890">
                <a:moveTo>
                  <a:pt x="1691728" y="0"/>
                </a:moveTo>
                <a:lnTo>
                  <a:pt x="0" y="0"/>
                </a:lnTo>
                <a:lnTo>
                  <a:pt x="0" y="6350"/>
                </a:lnTo>
                <a:lnTo>
                  <a:pt x="21945" y="6350"/>
                </a:lnTo>
                <a:lnTo>
                  <a:pt x="21945" y="8890"/>
                </a:lnTo>
                <a:lnTo>
                  <a:pt x="1671637" y="8890"/>
                </a:lnTo>
                <a:lnTo>
                  <a:pt x="1671637" y="6350"/>
                </a:lnTo>
                <a:lnTo>
                  <a:pt x="1691728" y="6350"/>
                </a:lnTo>
                <a:lnTo>
                  <a:pt x="1691728" y="0"/>
                </a:lnTo>
                <a:close/>
              </a:path>
            </a:pathLst>
          </a:custGeom>
          <a:solidFill>
            <a:srgbClr val="95005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6341491" y="505459"/>
            <a:ext cx="1623060" cy="8890"/>
          </a:xfrm>
          <a:custGeom>
            <a:avLst/>
            <a:gdLst/>
            <a:ahLst/>
            <a:cxnLst/>
            <a:rect l="l" t="t" r="r" b="b"/>
            <a:pathLst>
              <a:path w="1623059" h="8890">
                <a:moveTo>
                  <a:pt x="1622717" y="0"/>
                </a:moveTo>
                <a:lnTo>
                  <a:pt x="0" y="0"/>
                </a:lnTo>
                <a:lnTo>
                  <a:pt x="0" y="5080"/>
                </a:lnTo>
                <a:lnTo>
                  <a:pt x="27127" y="5080"/>
                </a:lnTo>
                <a:lnTo>
                  <a:pt x="27127" y="8890"/>
                </a:lnTo>
                <a:lnTo>
                  <a:pt x="1599996" y="8890"/>
                </a:lnTo>
                <a:lnTo>
                  <a:pt x="1599996" y="5080"/>
                </a:lnTo>
                <a:lnTo>
                  <a:pt x="1622717" y="5080"/>
                </a:lnTo>
                <a:lnTo>
                  <a:pt x="1622717" y="0"/>
                </a:lnTo>
                <a:close/>
              </a:path>
            </a:pathLst>
          </a:custGeom>
          <a:solidFill>
            <a:srgbClr val="94005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6372497" y="513079"/>
            <a:ext cx="1565275" cy="7620"/>
          </a:xfrm>
          <a:custGeom>
            <a:avLst/>
            <a:gdLst/>
            <a:ahLst/>
            <a:cxnLst/>
            <a:rect l="l" t="t" r="r" b="b"/>
            <a:pathLst>
              <a:path w="1565275" h="7620">
                <a:moveTo>
                  <a:pt x="1565250" y="0"/>
                </a:moveTo>
                <a:lnTo>
                  <a:pt x="0" y="0"/>
                </a:lnTo>
                <a:lnTo>
                  <a:pt x="46497" y="7620"/>
                </a:lnTo>
                <a:lnTo>
                  <a:pt x="1520274" y="7620"/>
                </a:lnTo>
                <a:lnTo>
                  <a:pt x="1565250" y="0"/>
                </a:lnTo>
                <a:close/>
              </a:path>
            </a:pathLst>
          </a:custGeom>
          <a:solidFill>
            <a:srgbClr val="92005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6418994" y="520700"/>
            <a:ext cx="1473835" cy="7620"/>
          </a:xfrm>
          <a:custGeom>
            <a:avLst/>
            <a:gdLst/>
            <a:ahLst/>
            <a:cxnLst/>
            <a:rect l="l" t="t" r="r" b="b"/>
            <a:pathLst>
              <a:path w="1473834" h="7620">
                <a:moveTo>
                  <a:pt x="1473776" y="0"/>
                </a:moveTo>
                <a:lnTo>
                  <a:pt x="0" y="0"/>
                </a:lnTo>
                <a:lnTo>
                  <a:pt x="46497" y="7620"/>
                </a:lnTo>
                <a:lnTo>
                  <a:pt x="1428799" y="7620"/>
                </a:lnTo>
                <a:lnTo>
                  <a:pt x="1473776" y="0"/>
                </a:lnTo>
                <a:close/>
              </a:path>
            </a:pathLst>
          </a:custGeom>
          <a:solidFill>
            <a:srgbClr val="91006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6457742" y="527050"/>
            <a:ext cx="1397635" cy="8890"/>
          </a:xfrm>
          <a:custGeom>
            <a:avLst/>
            <a:gdLst/>
            <a:ahLst/>
            <a:cxnLst/>
            <a:rect l="l" t="t" r="r" b="b"/>
            <a:pathLst>
              <a:path w="1397634" h="8890">
                <a:moveTo>
                  <a:pt x="1397548" y="0"/>
                </a:moveTo>
                <a:lnTo>
                  <a:pt x="0" y="0"/>
                </a:lnTo>
                <a:lnTo>
                  <a:pt x="54247" y="8889"/>
                </a:lnTo>
                <a:lnTo>
                  <a:pt x="1345075" y="8889"/>
                </a:lnTo>
                <a:lnTo>
                  <a:pt x="1397548" y="0"/>
                </a:lnTo>
                <a:close/>
              </a:path>
            </a:pathLst>
          </a:custGeom>
          <a:solidFill>
            <a:srgbClr val="90006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6504240" y="534669"/>
            <a:ext cx="1306195" cy="7620"/>
          </a:xfrm>
          <a:custGeom>
            <a:avLst/>
            <a:gdLst/>
            <a:ahLst/>
            <a:cxnLst/>
            <a:rect l="l" t="t" r="r" b="b"/>
            <a:pathLst>
              <a:path w="1306195" h="7620">
                <a:moveTo>
                  <a:pt x="1306073" y="0"/>
                </a:moveTo>
                <a:lnTo>
                  <a:pt x="0" y="0"/>
                </a:lnTo>
                <a:lnTo>
                  <a:pt x="46497" y="7619"/>
                </a:lnTo>
                <a:lnTo>
                  <a:pt x="1261097" y="7619"/>
                </a:lnTo>
                <a:lnTo>
                  <a:pt x="1306073" y="0"/>
                </a:lnTo>
                <a:close/>
              </a:path>
            </a:pathLst>
          </a:custGeom>
          <a:solidFill>
            <a:srgbClr val="8F006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6550738" y="542290"/>
            <a:ext cx="1214755" cy="7620"/>
          </a:xfrm>
          <a:custGeom>
            <a:avLst/>
            <a:gdLst/>
            <a:ahLst/>
            <a:cxnLst/>
            <a:rect l="l" t="t" r="r" b="b"/>
            <a:pathLst>
              <a:path w="1214754" h="7620">
                <a:moveTo>
                  <a:pt x="1214599" y="0"/>
                </a:moveTo>
                <a:lnTo>
                  <a:pt x="0" y="0"/>
                </a:lnTo>
                <a:lnTo>
                  <a:pt x="46497" y="7620"/>
                </a:lnTo>
                <a:lnTo>
                  <a:pt x="1169623" y="7620"/>
                </a:lnTo>
                <a:lnTo>
                  <a:pt x="1214599" y="0"/>
                </a:lnTo>
                <a:close/>
              </a:path>
            </a:pathLst>
          </a:custGeom>
          <a:solidFill>
            <a:srgbClr val="8D006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6589485" y="548640"/>
            <a:ext cx="1138555" cy="8890"/>
          </a:xfrm>
          <a:custGeom>
            <a:avLst/>
            <a:gdLst/>
            <a:ahLst/>
            <a:cxnLst/>
            <a:rect l="l" t="t" r="r" b="b"/>
            <a:pathLst>
              <a:path w="1138554" h="8890">
                <a:moveTo>
                  <a:pt x="1138371" y="0"/>
                </a:moveTo>
                <a:lnTo>
                  <a:pt x="0" y="0"/>
                </a:lnTo>
                <a:lnTo>
                  <a:pt x="54247" y="8889"/>
                </a:lnTo>
                <a:lnTo>
                  <a:pt x="1085898" y="8889"/>
                </a:lnTo>
                <a:lnTo>
                  <a:pt x="1138371" y="0"/>
                </a:lnTo>
                <a:close/>
              </a:path>
            </a:pathLst>
          </a:custGeom>
          <a:solidFill>
            <a:srgbClr val="8C006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6655346" y="556259"/>
            <a:ext cx="1009015" cy="7620"/>
          </a:xfrm>
          <a:custGeom>
            <a:avLst/>
            <a:gdLst/>
            <a:ahLst/>
            <a:cxnLst/>
            <a:rect l="l" t="t" r="r" b="b"/>
            <a:pathLst>
              <a:path w="1009015" h="7620">
                <a:moveTo>
                  <a:pt x="1008786" y="0"/>
                </a:moveTo>
                <a:lnTo>
                  <a:pt x="0" y="0"/>
                </a:lnTo>
                <a:lnTo>
                  <a:pt x="0" y="6350"/>
                </a:lnTo>
                <a:lnTo>
                  <a:pt x="23253" y="6350"/>
                </a:lnTo>
                <a:lnTo>
                  <a:pt x="23253" y="7620"/>
                </a:lnTo>
                <a:lnTo>
                  <a:pt x="983805" y="7620"/>
                </a:lnTo>
                <a:lnTo>
                  <a:pt x="983805" y="6350"/>
                </a:lnTo>
                <a:lnTo>
                  <a:pt x="1008786" y="6350"/>
                </a:lnTo>
                <a:lnTo>
                  <a:pt x="1008786" y="0"/>
                </a:lnTo>
                <a:close/>
              </a:path>
            </a:pathLst>
          </a:custGeom>
          <a:solidFill>
            <a:srgbClr val="8B006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6690220" y="563879"/>
            <a:ext cx="930275" cy="7620"/>
          </a:xfrm>
          <a:custGeom>
            <a:avLst/>
            <a:gdLst/>
            <a:ahLst/>
            <a:cxnLst/>
            <a:rect l="l" t="t" r="r" b="b"/>
            <a:pathLst>
              <a:path w="930275" h="7620">
                <a:moveTo>
                  <a:pt x="930186" y="0"/>
                </a:moveTo>
                <a:lnTo>
                  <a:pt x="0" y="0"/>
                </a:lnTo>
                <a:lnTo>
                  <a:pt x="0" y="2540"/>
                </a:lnTo>
                <a:lnTo>
                  <a:pt x="35267" y="2540"/>
                </a:lnTo>
                <a:lnTo>
                  <a:pt x="35267" y="7620"/>
                </a:lnTo>
                <a:lnTo>
                  <a:pt x="892695" y="7620"/>
                </a:lnTo>
                <a:lnTo>
                  <a:pt x="892695" y="2540"/>
                </a:lnTo>
                <a:lnTo>
                  <a:pt x="930186" y="2540"/>
                </a:lnTo>
                <a:lnTo>
                  <a:pt x="930186" y="0"/>
                </a:lnTo>
                <a:close/>
              </a:path>
            </a:pathLst>
          </a:custGeom>
          <a:solidFill>
            <a:srgbClr val="89006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6753013" y="571500"/>
            <a:ext cx="805180" cy="7620"/>
          </a:xfrm>
          <a:custGeom>
            <a:avLst/>
            <a:gdLst/>
            <a:ahLst/>
            <a:cxnLst/>
            <a:rect l="l" t="t" r="r" b="b"/>
            <a:pathLst>
              <a:path w="805179" h="7620">
                <a:moveTo>
                  <a:pt x="804909" y="0"/>
                </a:moveTo>
                <a:lnTo>
                  <a:pt x="0" y="0"/>
                </a:lnTo>
                <a:lnTo>
                  <a:pt x="82550" y="7620"/>
                </a:lnTo>
                <a:lnTo>
                  <a:pt x="729928" y="7620"/>
                </a:lnTo>
                <a:lnTo>
                  <a:pt x="804909" y="0"/>
                </a:lnTo>
                <a:close/>
              </a:path>
            </a:pathLst>
          </a:custGeom>
          <a:solidFill>
            <a:srgbClr val="88006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6821805" y="577850"/>
            <a:ext cx="673735" cy="7620"/>
          </a:xfrm>
          <a:custGeom>
            <a:avLst/>
            <a:gdLst/>
            <a:ahLst/>
            <a:cxnLst/>
            <a:rect l="l" t="t" r="r" b="b"/>
            <a:pathLst>
              <a:path w="673734" h="7620">
                <a:moveTo>
                  <a:pt x="673633" y="0"/>
                </a:moveTo>
                <a:lnTo>
                  <a:pt x="0" y="0"/>
                </a:lnTo>
                <a:lnTo>
                  <a:pt x="82550" y="7620"/>
                </a:lnTo>
                <a:lnTo>
                  <a:pt x="598652" y="7620"/>
                </a:lnTo>
                <a:lnTo>
                  <a:pt x="673633" y="0"/>
                </a:lnTo>
                <a:close/>
              </a:path>
            </a:pathLst>
          </a:custGeom>
          <a:solidFill>
            <a:srgbClr val="87006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6904355" y="585469"/>
            <a:ext cx="516255" cy="7620"/>
          </a:xfrm>
          <a:custGeom>
            <a:avLst/>
            <a:gdLst/>
            <a:ahLst/>
            <a:cxnLst/>
            <a:rect l="l" t="t" r="r" b="b"/>
            <a:pathLst>
              <a:path w="516254" h="7620">
                <a:moveTo>
                  <a:pt x="516102" y="0"/>
                </a:moveTo>
                <a:lnTo>
                  <a:pt x="0" y="0"/>
                </a:lnTo>
                <a:lnTo>
                  <a:pt x="82549" y="7619"/>
                </a:lnTo>
                <a:lnTo>
                  <a:pt x="441121" y="7619"/>
                </a:lnTo>
                <a:lnTo>
                  <a:pt x="516102" y="0"/>
                </a:lnTo>
                <a:close/>
              </a:path>
            </a:pathLst>
          </a:custGeom>
          <a:solidFill>
            <a:srgbClr val="85006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6993776" y="593089"/>
            <a:ext cx="346075" cy="6350"/>
          </a:xfrm>
          <a:custGeom>
            <a:avLst/>
            <a:gdLst/>
            <a:ahLst/>
            <a:cxnLst/>
            <a:rect l="l" t="t" r="r" b="b"/>
            <a:pathLst>
              <a:path w="346075" h="6350">
                <a:moveTo>
                  <a:pt x="345452" y="0"/>
                </a:moveTo>
                <a:lnTo>
                  <a:pt x="0" y="0"/>
                </a:lnTo>
                <a:lnTo>
                  <a:pt x="0" y="1270"/>
                </a:lnTo>
                <a:lnTo>
                  <a:pt x="20637" y="1270"/>
                </a:lnTo>
                <a:lnTo>
                  <a:pt x="20637" y="3810"/>
                </a:lnTo>
                <a:lnTo>
                  <a:pt x="109969" y="3810"/>
                </a:lnTo>
                <a:lnTo>
                  <a:pt x="109969" y="6350"/>
                </a:lnTo>
                <a:lnTo>
                  <a:pt x="223939" y="6350"/>
                </a:lnTo>
                <a:lnTo>
                  <a:pt x="223939" y="3810"/>
                </a:lnTo>
                <a:lnTo>
                  <a:pt x="300786" y="3810"/>
                </a:lnTo>
                <a:lnTo>
                  <a:pt x="300786" y="1270"/>
                </a:lnTo>
                <a:lnTo>
                  <a:pt x="345452" y="1270"/>
                </a:lnTo>
                <a:lnTo>
                  <a:pt x="345452" y="0"/>
                </a:lnTo>
                <a:close/>
              </a:path>
            </a:pathLst>
          </a:custGeom>
          <a:solidFill>
            <a:srgbClr val="84006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3810" y="203199"/>
            <a:ext cx="9140190" cy="647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3589" y="567690"/>
            <a:ext cx="567372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0840" y="1313179"/>
            <a:ext cx="8281670" cy="409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71600" y="2590800"/>
            <a:ext cx="6650990" cy="210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spc="-15" dirty="0" smtClean="0">
                <a:latin typeface="Times New Roman"/>
                <a:cs typeface="Times New Roman"/>
              </a:rPr>
              <a:t>Human </a:t>
            </a:r>
            <a:r>
              <a:rPr sz="4800" spc="-50" dirty="0">
                <a:latin typeface="Times New Roman"/>
                <a:cs typeface="Times New Roman"/>
              </a:rPr>
              <a:t>relation model </a:t>
            </a:r>
            <a:r>
              <a:rPr sz="4800" spc="-60" dirty="0">
                <a:latin typeface="Times New Roman"/>
                <a:cs typeface="Times New Roman"/>
              </a:rPr>
              <a:t>in</a:t>
            </a:r>
            <a:r>
              <a:rPr sz="4800" spc="35" dirty="0">
                <a:latin typeface="Times New Roman"/>
                <a:cs typeface="Times New Roman"/>
              </a:rPr>
              <a:t> </a:t>
            </a:r>
            <a:r>
              <a:rPr lang="en-GB" sz="4800" spc="35" dirty="0" smtClean="0">
                <a:latin typeface="Times New Roman"/>
                <a:cs typeface="Times New Roman"/>
              </a:rPr>
              <a:t>E</a:t>
            </a:r>
            <a:r>
              <a:rPr sz="4800" spc="-45" dirty="0" err="1" smtClean="0">
                <a:latin typeface="Times New Roman"/>
                <a:cs typeface="Times New Roman"/>
              </a:rPr>
              <a:t>ducation</a:t>
            </a:r>
            <a:endParaRPr sz="4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040" y="788670"/>
            <a:ext cx="8098790" cy="56845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750"/>
              </a:spcBef>
            </a:pPr>
            <a:r>
              <a:rPr sz="3675" spc="6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1" spc="40" dirty="0">
                <a:latin typeface="Arial"/>
                <a:cs typeface="Arial"/>
              </a:rPr>
              <a:t>Maintain </a:t>
            </a:r>
            <a:r>
              <a:rPr sz="2600" b="1" spc="-50" dirty="0">
                <a:latin typeface="Arial"/>
                <a:cs typeface="Arial"/>
              </a:rPr>
              <a:t>a </a:t>
            </a:r>
            <a:r>
              <a:rPr sz="2600" b="1" spc="10" dirty="0">
                <a:latin typeface="Arial"/>
                <a:cs typeface="Arial"/>
              </a:rPr>
              <a:t>moderate </a:t>
            </a:r>
            <a:r>
              <a:rPr sz="2600" b="1" spc="-20" dirty="0">
                <a:latin typeface="Arial"/>
                <a:cs typeface="Arial"/>
              </a:rPr>
              <a:t>level </a:t>
            </a:r>
            <a:r>
              <a:rPr sz="2600" b="1" spc="65" dirty="0">
                <a:latin typeface="Arial"/>
                <a:cs typeface="Arial"/>
              </a:rPr>
              <a:t>of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spc="15" dirty="0">
                <a:latin typeface="Arial"/>
                <a:cs typeface="Arial"/>
              </a:rPr>
              <a:t>humility.</a:t>
            </a:r>
            <a:endParaRPr sz="26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650"/>
              </a:spcBef>
            </a:pPr>
            <a:r>
              <a:rPr sz="3675" spc="-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1" spc="-80" dirty="0">
                <a:latin typeface="Arial"/>
                <a:cs typeface="Arial"/>
              </a:rPr>
              <a:t>Be </a:t>
            </a:r>
            <a:r>
              <a:rPr sz="2600" b="1" dirty="0">
                <a:latin typeface="Arial"/>
                <a:cs typeface="Arial"/>
              </a:rPr>
              <a:t>kind, </a:t>
            </a:r>
            <a:r>
              <a:rPr sz="2600" b="1" spc="-50" dirty="0">
                <a:latin typeface="Arial"/>
                <a:cs typeface="Arial"/>
              </a:rPr>
              <a:t>generous, </a:t>
            </a:r>
            <a:r>
              <a:rPr sz="2600" b="1" spc="-15" dirty="0">
                <a:latin typeface="Arial"/>
                <a:cs typeface="Arial"/>
              </a:rPr>
              <a:t>and</a:t>
            </a:r>
            <a:r>
              <a:rPr sz="2600" b="1" spc="70" dirty="0">
                <a:latin typeface="Arial"/>
                <a:cs typeface="Arial"/>
              </a:rPr>
              <a:t> </a:t>
            </a:r>
            <a:r>
              <a:rPr sz="2600" b="1" spc="10" dirty="0">
                <a:latin typeface="Arial"/>
                <a:cs typeface="Arial"/>
              </a:rPr>
              <a:t>helpful.</a:t>
            </a:r>
            <a:endParaRPr sz="26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640"/>
              </a:spcBef>
            </a:pPr>
            <a:r>
              <a:rPr sz="3675" spc="-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1" spc="-80" dirty="0">
                <a:latin typeface="Arial"/>
                <a:cs typeface="Arial"/>
              </a:rPr>
              <a:t>Be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spc="-40" dirty="0">
                <a:latin typeface="Arial"/>
                <a:cs typeface="Arial"/>
              </a:rPr>
              <a:t>honest.</a:t>
            </a:r>
            <a:endParaRPr sz="26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650"/>
              </a:spcBef>
            </a:pPr>
            <a:r>
              <a:rPr sz="3675" spc="-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1" spc="-80" dirty="0">
                <a:latin typeface="Arial"/>
                <a:cs typeface="Arial"/>
              </a:rPr>
              <a:t>Be </a:t>
            </a:r>
            <a:r>
              <a:rPr sz="2600" b="1" spc="55" dirty="0">
                <a:latin typeface="Arial"/>
                <a:cs typeface="Arial"/>
              </a:rPr>
              <a:t>firm </a:t>
            </a:r>
            <a:r>
              <a:rPr sz="2600" b="1" spc="45" dirty="0">
                <a:latin typeface="Arial"/>
                <a:cs typeface="Arial"/>
              </a:rPr>
              <a:t>with </a:t>
            </a:r>
            <a:r>
              <a:rPr sz="2600" b="1" spc="-15" dirty="0">
                <a:latin typeface="Arial"/>
                <a:cs typeface="Arial"/>
              </a:rPr>
              <a:t>your </a:t>
            </a:r>
            <a:r>
              <a:rPr sz="2600" b="1" spc="-55" dirty="0">
                <a:latin typeface="Arial"/>
                <a:cs typeface="Arial"/>
              </a:rPr>
              <a:t>reasoned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spc="-55" dirty="0">
                <a:latin typeface="Arial"/>
                <a:cs typeface="Arial"/>
              </a:rPr>
              <a:t>convictions</a:t>
            </a:r>
            <a:endParaRPr sz="26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650"/>
              </a:spcBef>
            </a:pPr>
            <a:r>
              <a:rPr sz="3675" spc="-9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1" spc="-65" dirty="0">
                <a:latin typeface="Arial"/>
                <a:cs typeface="Arial"/>
              </a:rPr>
              <a:t>Shun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spc="-100" dirty="0">
                <a:latin typeface="Arial"/>
                <a:cs typeface="Arial"/>
              </a:rPr>
              <a:t>vices.</a:t>
            </a:r>
            <a:endParaRPr sz="2600">
              <a:latin typeface="Arial"/>
              <a:cs typeface="Arial"/>
            </a:endParaRPr>
          </a:p>
          <a:p>
            <a:pPr marL="374650" marR="167005" indent="-273050">
              <a:lnSpc>
                <a:spcPct val="100000"/>
              </a:lnSpc>
              <a:spcBef>
                <a:spcPts val="640"/>
              </a:spcBef>
            </a:pPr>
            <a:r>
              <a:rPr sz="3675" spc="-11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1" spc="-75" dirty="0">
                <a:latin typeface="Arial"/>
                <a:cs typeface="Arial"/>
              </a:rPr>
              <a:t>Respect </a:t>
            </a:r>
            <a:r>
              <a:rPr sz="2600" b="1" spc="25" dirty="0">
                <a:latin typeface="Arial"/>
                <a:cs typeface="Arial"/>
              </a:rPr>
              <a:t>the </a:t>
            </a:r>
            <a:r>
              <a:rPr sz="2600" b="1" spc="-55" dirty="0">
                <a:latin typeface="Arial"/>
                <a:cs typeface="Arial"/>
              </a:rPr>
              <a:t>convictions, </a:t>
            </a:r>
            <a:r>
              <a:rPr sz="2600" b="1" spc="-30" dirty="0">
                <a:latin typeface="Arial"/>
                <a:cs typeface="Arial"/>
              </a:rPr>
              <a:t>beliefs, </a:t>
            </a:r>
            <a:r>
              <a:rPr sz="2600" b="1" spc="-20" dirty="0">
                <a:latin typeface="Arial"/>
                <a:cs typeface="Arial"/>
              </a:rPr>
              <a:t>and </a:t>
            </a:r>
            <a:r>
              <a:rPr sz="2600" b="1" spc="-70" dirty="0">
                <a:latin typeface="Arial"/>
                <a:cs typeface="Arial"/>
              </a:rPr>
              <a:t>practices </a:t>
            </a:r>
            <a:r>
              <a:rPr sz="2600" b="1" spc="60" dirty="0">
                <a:latin typeface="Arial"/>
                <a:cs typeface="Arial"/>
              </a:rPr>
              <a:t>of  </a:t>
            </a:r>
            <a:r>
              <a:rPr sz="2600" b="1" spc="-35" dirty="0">
                <a:latin typeface="Arial"/>
                <a:cs typeface="Arial"/>
              </a:rPr>
              <a:t>others.</a:t>
            </a:r>
            <a:endParaRPr sz="26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650"/>
              </a:spcBef>
            </a:pPr>
            <a:r>
              <a:rPr sz="3675" spc="6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1" spc="40" dirty="0">
                <a:latin typeface="Arial"/>
                <a:cs typeface="Arial"/>
              </a:rPr>
              <a:t>Maintain </a:t>
            </a:r>
            <a:r>
              <a:rPr sz="2600" b="1" spc="-50" dirty="0">
                <a:latin typeface="Arial"/>
                <a:cs typeface="Arial"/>
              </a:rPr>
              <a:t>a </a:t>
            </a:r>
            <a:r>
              <a:rPr sz="2600" b="1" spc="-30" dirty="0">
                <a:latin typeface="Arial"/>
                <a:cs typeface="Arial"/>
              </a:rPr>
              <a:t>decent </a:t>
            </a:r>
            <a:r>
              <a:rPr sz="2600" b="1" spc="-20" dirty="0">
                <a:latin typeface="Arial"/>
                <a:cs typeface="Arial"/>
              </a:rPr>
              <a:t>and </a:t>
            </a:r>
            <a:r>
              <a:rPr sz="2600" b="1" spc="-70" dirty="0">
                <a:latin typeface="Arial"/>
                <a:cs typeface="Arial"/>
              </a:rPr>
              <a:t>socially </a:t>
            </a:r>
            <a:r>
              <a:rPr sz="2600" b="1" spc="-5" dirty="0">
                <a:latin typeface="Arial"/>
                <a:cs typeface="Arial"/>
              </a:rPr>
              <a:t>approved </a:t>
            </a:r>
            <a:r>
              <a:rPr sz="2600" b="1" spc="-15" dirty="0">
                <a:latin typeface="Arial"/>
                <a:cs typeface="Arial"/>
              </a:rPr>
              <a:t>love</a:t>
            </a:r>
            <a:r>
              <a:rPr sz="2600" b="1" spc="65" dirty="0">
                <a:latin typeface="Arial"/>
                <a:cs typeface="Arial"/>
              </a:rPr>
              <a:t> </a:t>
            </a:r>
            <a:r>
              <a:rPr sz="2600" b="1" spc="25" dirty="0">
                <a:latin typeface="Arial"/>
                <a:cs typeface="Arial"/>
              </a:rPr>
              <a:t>life</a:t>
            </a:r>
            <a:endParaRPr sz="26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650"/>
              </a:spcBef>
            </a:pPr>
            <a:r>
              <a:rPr sz="3675" spc="-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1" spc="-80" dirty="0">
                <a:latin typeface="Arial"/>
                <a:cs typeface="Arial"/>
              </a:rPr>
              <a:t>Be </a:t>
            </a:r>
            <a:r>
              <a:rPr sz="2600" b="1" spc="-50" dirty="0">
                <a:latin typeface="Arial"/>
                <a:cs typeface="Arial"/>
              </a:rPr>
              <a:t>a </a:t>
            </a:r>
            <a:r>
              <a:rPr sz="2600" b="1" dirty="0">
                <a:latin typeface="Arial"/>
                <a:cs typeface="Arial"/>
              </a:rPr>
              <a:t>good, </a:t>
            </a:r>
            <a:r>
              <a:rPr sz="2600" b="1" spc="20" dirty="0">
                <a:latin typeface="Arial"/>
                <a:cs typeface="Arial"/>
              </a:rPr>
              <a:t>law-abiding </a:t>
            </a:r>
            <a:r>
              <a:rPr sz="2600" b="1" spc="-25" dirty="0">
                <a:latin typeface="Arial"/>
                <a:cs typeface="Arial"/>
              </a:rPr>
              <a:t>citizen </a:t>
            </a:r>
            <a:r>
              <a:rPr sz="2600" b="1" spc="-130" dirty="0">
                <a:latin typeface="Arial"/>
                <a:cs typeface="Arial"/>
              </a:rPr>
              <a:t>Be</a:t>
            </a:r>
            <a:r>
              <a:rPr sz="2600" b="1" spc="70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friendly</a:t>
            </a:r>
            <a:endParaRPr sz="26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640"/>
              </a:spcBef>
            </a:pPr>
            <a:r>
              <a:rPr sz="3675" spc="-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1" spc="-80" dirty="0">
                <a:latin typeface="Arial"/>
                <a:cs typeface="Arial"/>
              </a:rPr>
              <a:t>Be </a:t>
            </a:r>
            <a:r>
              <a:rPr sz="2600" b="1" spc="-10" dirty="0">
                <a:latin typeface="Arial"/>
                <a:cs typeface="Arial"/>
              </a:rPr>
              <a:t>dependable, </a:t>
            </a:r>
            <a:r>
              <a:rPr sz="2600" b="1" spc="-55" dirty="0">
                <a:latin typeface="Arial"/>
                <a:cs typeface="Arial"/>
              </a:rPr>
              <a:t>responsible, </a:t>
            </a:r>
            <a:r>
              <a:rPr sz="2600" b="1" spc="-20" dirty="0">
                <a:latin typeface="Arial"/>
                <a:cs typeface="Arial"/>
              </a:rPr>
              <a:t>and keep</a:t>
            </a:r>
            <a:r>
              <a:rPr sz="2600" b="1" spc="114" dirty="0">
                <a:latin typeface="Arial"/>
                <a:cs typeface="Arial"/>
              </a:rPr>
              <a:t> </a:t>
            </a:r>
            <a:r>
              <a:rPr sz="2600" b="1" spc="-65" dirty="0">
                <a:latin typeface="Arial"/>
                <a:cs typeface="Arial"/>
              </a:rPr>
              <a:t>promises.</a:t>
            </a:r>
            <a:endParaRPr sz="26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650"/>
              </a:spcBef>
            </a:pPr>
            <a:r>
              <a:rPr sz="3675" spc="-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1" spc="-80" dirty="0">
                <a:latin typeface="Arial"/>
                <a:cs typeface="Arial"/>
              </a:rPr>
              <a:t>Be</a:t>
            </a:r>
            <a:r>
              <a:rPr sz="2600" b="1" spc="-20" dirty="0">
                <a:latin typeface="Arial"/>
                <a:cs typeface="Arial"/>
              </a:rPr>
              <a:t> punctual.</a:t>
            </a:r>
            <a:endParaRPr sz="26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650"/>
              </a:spcBef>
            </a:pPr>
            <a:r>
              <a:rPr sz="3675" spc="-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1" spc="-80" dirty="0">
                <a:latin typeface="Arial"/>
                <a:cs typeface="Arial"/>
              </a:rPr>
              <a:t>Be </a:t>
            </a:r>
            <a:r>
              <a:rPr sz="2600" b="1" spc="-40" dirty="0">
                <a:latin typeface="Arial"/>
                <a:cs typeface="Arial"/>
              </a:rPr>
              <a:t>resourceful, </a:t>
            </a:r>
            <a:r>
              <a:rPr sz="2600" b="1" dirty="0">
                <a:latin typeface="Arial"/>
                <a:cs typeface="Arial"/>
              </a:rPr>
              <a:t>hardworking, </a:t>
            </a:r>
            <a:r>
              <a:rPr sz="2600" b="1" spc="-20" dirty="0">
                <a:latin typeface="Arial"/>
                <a:cs typeface="Arial"/>
              </a:rPr>
              <a:t>and</a:t>
            </a:r>
            <a:r>
              <a:rPr sz="2600" b="1" spc="70" dirty="0">
                <a:latin typeface="Arial"/>
                <a:cs typeface="Arial"/>
              </a:rPr>
              <a:t> </a:t>
            </a:r>
            <a:r>
              <a:rPr sz="2600" b="1" spc="15" dirty="0">
                <a:latin typeface="Arial"/>
                <a:cs typeface="Arial"/>
              </a:rPr>
              <a:t>frugal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6000"/>
            <a:ext cx="135255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5" dirty="0">
                <a:solidFill>
                  <a:srgbClr val="0ACFD8"/>
                </a:solidFill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0289" y="941070"/>
            <a:ext cx="6186805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 marR="5080" indent="-34290">
              <a:lnSpc>
                <a:spcPct val="120800"/>
              </a:lnSpc>
              <a:spcBef>
                <a:spcPts val="100"/>
              </a:spcBef>
            </a:pPr>
            <a:r>
              <a:rPr sz="2600" spc="-135" dirty="0"/>
              <a:t>Be </a:t>
            </a:r>
            <a:r>
              <a:rPr sz="2600" spc="55" dirty="0"/>
              <a:t>firm </a:t>
            </a:r>
            <a:r>
              <a:rPr sz="2600" spc="45" dirty="0"/>
              <a:t>with </a:t>
            </a:r>
            <a:r>
              <a:rPr sz="2600" spc="-15" dirty="0"/>
              <a:t>your </a:t>
            </a:r>
            <a:r>
              <a:rPr sz="2600" spc="-55" dirty="0"/>
              <a:t>reasoned convictions.  </a:t>
            </a:r>
            <a:r>
              <a:rPr sz="2600" spc="-85" dirty="0"/>
              <a:t>Shun</a:t>
            </a:r>
            <a:r>
              <a:rPr sz="2600" spc="-15" dirty="0"/>
              <a:t> </a:t>
            </a:r>
            <a:r>
              <a:rPr sz="2600" spc="-100" dirty="0"/>
              <a:t>vices.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535940" y="1973580"/>
            <a:ext cx="135255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5" dirty="0">
                <a:solidFill>
                  <a:srgbClr val="0ACFD8"/>
                </a:solidFill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0289" y="1979929"/>
            <a:ext cx="75495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90" dirty="0">
                <a:latin typeface="Arial"/>
                <a:cs typeface="Arial"/>
              </a:rPr>
              <a:t>Respect </a:t>
            </a:r>
            <a:r>
              <a:rPr sz="2600" b="1" spc="25" dirty="0">
                <a:latin typeface="Arial"/>
                <a:cs typeface="Arial"/>
              </a:rPr>
              <a:t>the </a:t>
            </a:r>
            <a:r>
              <a:rPr sz="2600" b="1" spc="-55" dirty="0">
                <a:latin typeface="Arial"/>
                <a:cs typeface="Arial"/>
              </a:rPr>
              <a:t>convictions, </a:t>
            </a:r>
            <a:r>
              <a:rPr sz="2600" b="1" spc="-35" dirty="0">
                <a:latin typeface="Arial"/>
                <a:cs typeface="Arial"/>
              </a:rPr>
              <a:t>beliefs, </a:t>
            </a:r>
            <a:r>
              <a:rPr sz="2600" b="1" spc="-20" dirty="0">
                <a:latin typeface="Arial"/>
                <a:cs typeface="Arial"/>
              </a:rPr>
              <a:t>and </a:t>
            </a:r>
            <a:r>
              <a:rPr sz="2600" b="1" spc="-70" dirty="0">
                <a:latin typeface="Arial"/>
                <a:cs typeface="Arial"/>
              </a:rPr>
              <a:t>practices</a:t>
            </a:r>
            <a:r>
              <a:rPr sz="2600" b="1" spc="280" dirty="0">
                <a:latin typeface="Arial"/>
                <a:cs typeface="Arial"/>
              </a:rPr>
              <a:t> </a:t>
            </a:r>
            <a:r>
              <a:rPr sz="2600" b="1" spc="65" dirty="0">
                <a:latin typeface="Arial"/>
                <a:cs typeface="Arial"/>
              </a:rPr>
              <a:t>of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847339"/>
            <a:ext cx="135255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5" dirty="0">
                <a:solidFill>
                  <a:srgbClr val="0ACFD8"/>
                </a:solidFill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0289" y="2293620"/>
            <a:ext cx="7550784" cy="13792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600" b="1" spc="-35" dirty="0">
                <a:latin typeface="Arial"/>
                <a:cs typeface="Arial"/>
              </a:rPr>
              <a:t>others.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50"/>
              </a:spcBef>
              <a:tabLst>
                <a:tab pos="1576070" algn="l"/>
                <a:tab pos="1928495" algn="l"/>
                <a:tab pos="3149600" algn="l"/>
                <a:tab pos="3905885" algn="l"/>
                <a:tab pos="5224145" algn="l"/>
                <a:tab pos="6882130" algn="l"/>
              </a:tabLst>
            </a:pPr>
            <a:r>
              <a:rPr sz="2600" b="1" spc="330" dirty="0">
                <a:latin typeface="Arial"/>
                <a:cs typeface="Arial"/>
              </a:rPr>
              <a:t>M</a:t>
            </a:r>
            <a:r>
              <a:rPr sz="2600" b="1" spc="20" dirty="0">
                <a:latin typeface="Arial"/>
                <a:cs typeface="Arial"/>
              </a:rPr>
              <a:t>aint</a:t>
            </a:r>
            <a:r>
              <a:rPr sz="2600" b="1" spc="-45" dirty="0">
                <a:latin typeface="Arial"/>
                <a:cs typeface="Arial"/>
              </a:rPr>
              <a:t>a</a:t>
            </a:r>
            <a:r>
              <a:rPr sz="2600" b="1" spc="-5" dirty="0">
                <a:latin typeface="Arial"/>
                <a:cs typeface="Arial"/>
              </a:rPr>
              <a:t>i</a:t>
            </a:r>
            <a:r>
              <a:rPr sz="2600" b="1" dirty="0">
                <a:latin typeface="Arial"/>
                <a:cs typeface="Arial"/>
              </a:rPr>
              <a:t>n	</a:t>
            </a:r>
            <a:r>
              <a:rPr sz="2600" b="1" spc="-50" dirty="0">
                <a:latin typeface="Arial"/>
                <a:cs typeface="Arial"/>
              </a:rPr>
              <a:t>a</a:t>
            </a:r>
            <a:r>
              <a:rPr sz="2600" b="1" dirty="0">
                <a:latin typeface="Arial"/>
                <a:cs typeface="Arial"/>
              </a:rPr>
              <a:t>	</a:t>
            </a:r>
            <a:r>
              <a:rPr sz="2600" b="1" spc="-15" dirty="0">
                <a:latin typeface="Arial"/>
                <a:cs typeface="Arial"/>
              </a:rPr>
              <a:t>d</a:t>
            </a:r>
            <a:r>
              <a:rPr sz="2600" b="1" spc="-20" dirty="0">
                <a:latin typeface="Arial"/>
                <a:cs typeface="Arial"/>
              </a:rPr>
              <a:t>e</a:t>
            </a:r>
            <a:r>
              <a:rPr sz="2600" b="1" spc="-200" dirty="0">
                <a:latin typeface="Arial"/>
                <a:cs typeface="Arial"/>
              </a:rPr>
              <a:t>c</a:t>
            </a:r>
            <a:r>
              <a:rPr sz="2600" b="1" spc="-50" dirty="0">
                <a:latin typeface="Arial"/>
                <a:cs typeface="Arial"/>
              </a:rPr>
              <a:t>e</a:t>
            </a:r>
            <a:r>
              <a:rPr sz="2600" b="1" spc="-15" dirty="0">
                <a:latin typeface="Arial"/>
                <a:cs typeface="Arial"/>
              </a:rPr>
              <a:t>n</a:t>
            </a:r>
            <a:r>
              <a:rPr sz="2600" b="1" spc="145" dirty="0">
                <a:latin typeface="Arial"/>
                <a:cs typeface="Arial"/>
              </a:rPr>
              <a:t>t</a:t>
            </a:r>
            <a:r>
              <a:rPr sz="2600" b="1" dirty="0">
                <a:latin typeface="Arial"/>
                <a:cs typeface="Arial"/>
              </a:rPr>
              <a:t>	</a:t>
            </a:r>
            <a:r>
              <a:rPr sz="2600" b="1" spc="-35" dirty="0">
                <a:latin typeface="Arial"/>
                <a:cs typeface="Arial"/>
              </a:rPr>
              <a:t>a</a:t>
            </a:r>
            <a:r>
              <a:rPr sz="2600" b="1" spc="-30" dirty="0">
                <a:latin typeface="Arial"/>
                <a:cs typeface="Arial"/>
              </a:rPr>
              <a:t>n</a:t>
            </a:r>
            <a:r>
              <a:rPr sz="2600" b="1" spc="20" dirty="0">
                <a:latin typeface="Arial"/>
                <a:cs typeface="Arial"/>
              </a:rPr>
              <a:t>d</a:t>
            </a:r>
            <a:r>
              <a:rPr sz="2600" b="1" dirty="0">
                <a:latin typeface="Arial"/>
                <a:cs typeface="Arial"/>
              </a:rPr>
              <a:t>	</a:t>
            </a:r>
            <a:r>
              <a:rPr sz="2600" b="1" spc="-310" dirty="0">
                <a:latin typeface="Arial"/>
                <a:cs typeface="Arial"/>
              </a:rPr>
              <a:t>s</a:t>
            </a:r>
            <a:r>
              <a:rPr sz="2600" b="1" spc="5" dirty="0">
                <a:latin typeface="Arial"/>
                <a:cs typeface="Arial"/>
              </a:rPr>
              <a:t>o</a:t>
            </a:r>
            <a:r>
              <a:rPr sz="2600" b="1" spc="-210" dirty="0">
                <a:latin typeface="Arial"/>
                <a:cs typeface="Arial"/>
              </a:rPr>
              <a:t>c</a:t>
            </a:r>
            <a:r>
              <a:rPr sz="2600" b="1" spc="20" dirty="0">
                <a:latin typeface="Arial"/>
                <a:cs typeface="Arial"/>
              </a:rPr>
              <a:t>i</a:t>
            </a:r>
            <a:r>
              <a:rPr sz="2600" b="1" spc="-15" dirty="0">
                <a:latin typeface="Arial"/>
                <a:cs typeface="Arial"/>
              </a:rPr>
              <a:t>al</a:t>
            </a:r>
            <a:r>
              <a:rPr sz="2600" b="1" dirty="0">
                <a:latin typeface="Arial"/>
                <a:cs typeface="Arial"/>
              </a:rPr>
              <a:t>l</a:t>
            </a:r>
            <a:r>
              <a:rPr sz="2600" b="1" spc="-50" dirty="0">
                <a:latin typeface="Arial"/>
                <a:cs typeface="Arial"/>
              </a:rPr>
              <a:t>y</a:t>
            </a:r>
            <a:r>
              <a:rPr sz="2600" b="1" dirty="0">
                <a:latin typeface="Arial"/>
                <a:cs typeface="Arial"/>
              </a:rPr>
              <a:t>	</a:t>
            </a:r>
            <a:r>
              <a:rPr sz="2600" b="1" spc="-20" dirty="0">
                <a:latin typeface="Arial"/>
                <a:cs typeface="Arial"/>
              </a:rPr>
              <a:t>a</a:t>
            </a:r>
            <a:r>
              <a:rPr sz="2600" b="1" spc="-10" dirty="0">
                <a:latin typeface="Arial"/>
                <a:cs typeface="Arial"/>
              </a:rPr>
              <a:t>p</a:t>
            </a:r>
            <a:r>
              <a:rPr sz="2600" b="1" spc="20" dirty="0">
                <a:latin typeface="Arial"/>
                <a:cs typeface="Arial"/>
              </a:rPr>
              <a:t>p</a:t>
            </a:r>
            <a:r>
              <a:rPr sz="2600" b="1" spc="10" dirty="0">
                <a:latin typeface="Arial"/>
                <a:cs typeface="Arial"/>
              </a:rPr>
              <a:t>r</a:t>
            </a:r>
            <a:r>
              <a:rPr sz="2600" b="1" spc="5" dirty="0">
                <a:latin typeface="Arial"/>
                <a:cs typeface="Arial"/>
              </a:rPr>
              <a:t>o</a:t>
            </a:r>
            <a:r>
              <a:rPr sz="2600" b="1" spc="-35" dirty="0">
                <a:latin typeface="Arial"/>
                <a:cs typeface="Arial"/>
              </a:rPr>
              <a:t>v</a:t>
            </a:r>
            <a:r>
              <a:rPr sz="2600" b="1" spc="-50" dirty="0">
                <a:latin typeface="Arial"/>
                <a:cs typeface="Arial"/>
              </a:rPr>
              <a:t>e</a:t>
            </a:r>
            <a:r>
              <a:rPr sz="2600" b="1" spc="20" dirty="0">
                <a:latin typeface="Arial"/>
                <a:cs typeface="Arial"/>
              </a:rPr>
              <a:t>d</a:t>
            </a:r>
            <a:r>
              <a:rPr sz="2600" b="1" dirty="0">
                <a:latin typeface="Arial"/>
                <a:cs typeface="Arial"/>
              </a:rPr>
              <a:t>	</a:t>
            </a:r>
            <a:r>
              <a:rPr sz="2600" b="1" spc="20" dirty="0">
                <a:latin typeface="Arial"/>
                <a:cs typeface="Arial"/>
              </a:rPr>
              <a:t>l</a:t>
            </a:r>
            <a:r>
              <a:rPr sz="2600" b="1" spc="-25" dirty="0">
                <a:latin typeface="Arial"/>
                <a:cs typeface="Arial"/>
              </a:rPr>
              <a:t>o</a:t>
            </a:r>
            <a:r>
              <a:rPr sz="2600" b="1" spc="-15" dirty="0">
                <a:latin typeface="Arial"/>
                <a:cs typeface="Arial"/>
              </a:rPr>
              <a:t>v</a:t>
            </a:r>
            <a:r>
              <a:rPr sz="2600" b="1" spc="-30" dirty="0">
                <a:latin typeface="Arial"/>
                <a:cs typeface="Arial"/>
              </a:rPr>
              <a:t>e  </a:t>
            </a:r>
            <a:r>
              <a:rPr sz="2600" b="1" spc="15" dirty="0">
                <a:latin typeface="Arial"/>
                <a:cs typeface="Arial"/>
              </a:rPr>
              <a:t>life.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620008"/>
            <a:ext cx="135255" cy="98298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450" spc="5" dirty="0">
                <a:solidFill>
                  <a:srgbClr val="0ACFD8"/>
                </a:solidFill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450" spc="5" dirty="0">
                <a:solidFill>
                  <a:srgbClr val="0ACFD8"/>
                </a:solidFill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0289" y="3648709"/>
            <a:ext cx="5984240" cy="98044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600" b="1" spc="-135" dirty="0">
                <a:latin typeface="Arial"/>
                <a:cs typeface="Arial"/>
              </a:rPr>
              <a:t>Be </a:t>
            </a:r>
            <a:r>
              <a:rPr sz="2600" b="1" spc="-50" dirty="0">
                <a:latin typeface="Arial"/>
                <a:cs typeface="Arial"/>
              </a:rPr>
              <a:t>a </a:t>
            </a:r>
            <a:r>
              <a:rPr sz="2600" b="1" dirty="0">
                <a:latin typeface="Arial"/>
                <a:cs typeface="Arial"/>
              </a:rPr>
              <a:t>good, </a:t>
            </a:r>
            <a:r>
              <a:rPr sz="2600" b="1" spc="20" dirty="0">
                <a:latin typeface="Arial"/>
                <a:cs typeface="Arial"/>
              </a:rPr>
              <a:t>law-abiding</a:t>
            </a:r>
            <a:r>
              <a:rPr sz="2600" b="1" spc="145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citizen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600" b="1" spc="-135" dirty="0">
                <a:latin typeface="Arial"/>
                <a:cs typeface="Arial"/>
              </a:rPr>
              <a:t>Be </a:t>
            </a:r>
            <a:r>
              <a:rPr sz="2600" b="1" spc="-20" dirty="0">
                <a:latin typeface="Arial"/>
                <a:cs typeface="Arial"/>
              </a:rPr>
              <a:t>cooperative </a:t>
            </a:r>
            <a:r>
              <a:rPr sz="2600" b="1" dirty="0">
                <a:latin typeface="Arial"/>
                <a:cs typeface="Arial"/>
              </a:rPr>
              <a:t>in </a:t>
            </a:r>
            <a:r>
              <a:rPr sz="2600" b="1" spc="5" dirty="0">
                <a:latin typeface="Arial"/>
                <a:cs typeface="Arial"/>
              </a:rPr>
              <a:t>group</a:t>
            </a:r>
            <a:r>
              <a:rPr sz="2600" b="1" spc="140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undertakings.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00" y="581659"/>
            <a:ext cx="81978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70" dirty="0">
                <a:solidFill>
                  <a:srgbClr val="666666"/>
                </a:solidFill>
              </a:rPr>
              <a:t>Difficulties </a:t>
            </a:r>
            <a:r>
              <a:rPr sz="4800" spc="-265" dirty="0">
                <a:solidFill>
                  <a:srgbClr val="666666"/>
                </a:solidFill>
              </a:rPr>
              <a:t>in </a:t>
            </a:r>
            <a:r>
              <a:rPr sz="4800" spc="-335" dirty="0">
                <a:solidFill>
                  <a:srgbClr val="666666"/>
                </a:solidFill>
              </a:rPr>
              <a:t>developing</a:t>
            </a:r>
            <a:r>
              <a:rPr sz="4800" spc="-285" dirty="0">
                <a:solidFill>
                  <a:srgbClr val="666666"/>
                </a:solidFill>
              </a:rPr>
              <a:t> </a:t>
            </a:r>
            <a:r>
              <a:rPr sz="4800" spc="-350" dirty="0">
                <a:solidFill>
                  <a:srgbClr val="666666"/>
                </a:solidFill>
              </a:rPr>
              <a:t>human</a:t>
            </a:r>
            <a:endParaRPr sz="4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430" algn="ctr">
              <a:lnSpc>
                <a:spcPts val="5455"/>
              </a:lnSpc>
              <a:spcBef>
                <a:spcPts val="100"/>
              </a:spcBef>
            </a:pPr>
            <a:r>
              <a:rPr spc="-275" dirty="0"/>
              <a:t>relations</a:t>
            </a:r>
          </a:p>
          <a:p>
            <a:pPr marL="177800">
              <a:lnSpc>
                <a:spcPts val="2815"/>
              </a:lnSpc>
              <a:tabLst>
                <a:tab pos="1928495" algn="l"/>
                <a:tab pos="2875280" algn="l"/>
                <a:tab pos="4490085" algn="l"/>
                <a:tab pos="5860415" algn="l"/>
                <a:tab pos="6537959" algn="l"/>
              </a:tabLst>
            </a:pPr>
            <a:r>
              <a:rPr sz="3675" b="0" spc="9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0" spc="65" dirty="0">
                <a:solidFill>
                  <a:srgbClr val="000000"/>
                </a:solidFill>
                <a:latin typeface="Times New Roman"/>
                <a:cs typeface="Times New Roman"/>
              </a:rPr>
              <a:t>Different	</a:t>
            </a:r>
            <a:r>
              <a:rPr sz="2600" b="0" spc="45" dirty="0">
                <a:solidFill>
                  <a:srgbClr val="000000"/>
                </a:solidFill>
                <a:latin typeface="Times New Roman"/>
                <a:cs typeface="Times New Roman"/>
              </a:rPr>
              <a:t>social	</a:t>
            </a:r>
            <a:r>
              <a:rPr sz="26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economic,	</a:t>
            </a:r>
            <a:r>
              <a:rPr sz="2600" b="0" spc="60" dirty="0">
                <a:solidFill>
                  <a:srgbClr val="000000"/>
                </a:solidFill>
                <a:latin typeface="Times New Roman"/>
                <a:cs typeface="Times New Roman"/>
              </a:rPr>
              <a:t>religious	</a:t>
            </a:r>
            <a:r>
              <a:rPr sz="2600" b="0" spc="155" dirty="0">
                <a:solidFill>
                  <a:srgbClr val="000000"/>
                </a:solidFill>
                <a:latin typeface="Times New Roman"/>
                <a:cs typeface="Times New Roman"/>
              </a:rPr>
              <a:t>and	</a:t>
            </a:r>
            <a:r>
              <a:rPr sz="2600" b="0" spc="105" dirty="0">
                <a:solidFill>
                  <a:srgbClr val="000000"/>
                </a:solidFill>
                <a:latin typeface="Times New Roman"/>
                <a:cs typeface="Times New Roman"/>
              </a:rPr>
              <a:t>educational</a:t>
            </a:r>
            <a:endParaRPr sz="2600">
              <a:latin typeface="Times New Roman"/>
              <a:cs typeface="Times New Roman"/>
            </a:endParaRPr>
          </a:p>
          <a:p>
            <a:pPr marL="450850" marR="58419">
              <a:lnSpc>
                <a:spcPct val="100000"/>
              </a:lnSpc>
              <a:tabLst>
                <a:tab pos="2331720" algn="l"/>
                <a:tab pos="2780665" algn="l"/>
                <a:tab pos="3418204" algn="l"/>
                <a:tab pos="4694555" algn="l"/>
                <a:tab pos="6084570" algn="l"/>
                <a:tab pos="6539230" algn="l"/>
              </a:tabLst>
            </a:pPr>
            <a:r>
              <a:rPr sz="2600" b="0" spc="120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2600" b="0" spc="11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600" b="0" spc="70" dirty="0">
                <a:solidFill>
                  <a:srgbClr val="000000"/>
                </a:solidFill>
                <a:latin typeface="Times New Roman"/>
                <a:cs typeface="Times New Roman"/>
              </a:rPr>
              <a:t>ckg</a:t>
            </a:r>
            <a:r>
              <a:rPr sz="2600" b="0" spc="5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600" b="0" spc="9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600" b="0" spc="185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2600" b="0" spc="204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600" b="0" spc="175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9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6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204" dirty="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26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14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26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600" b="0" spc="13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600" b="0" spc="55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2600" b="0" spc="7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600" b="0" spc="21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600" b="0" spc="4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i</a:t>
            </a:r>
            <a:r>
              <a:rPr sz="2600" b="0" spc="204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6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2600" b="0" spc="10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6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6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26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600" b="0" spc="175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i</a:t>
            </a:r>
            <a:r>
              <a:rPr sz="2600" b="0" spc="21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600" b="0" spc="165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2600" b="0" spc="185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2600" b="0" spc="6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2600" b="0" spc="6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600" b="0" spc="9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600" b="0" spc="10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600" b="0" spc="9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600" b="0" spc="204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6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6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l  </a:t>
            </a:r>
            <a:r>
              <a:rPr sz="2600" b="0" spc="114" dirty="0">
                <a:solidFill>
                  <a:srgbClr val="000000"/>
                </a:solidFill>
                <a:latin typeface="Times New Roman"/>
                <a:cs typeface="Times New Roman"/>
              </a:rPr>
              <a:t>administration</a:t>
            </a:r>
            <a:endParaRPr sz="2600">
              <a:latin typeface="Times New Roman"/>
              <a:cs typeface="Times New Roman"/>
            </a:endParaRPr>
          </a:p>
          <a:p>
            <a:pPr marL="450850" marR="55880" indent="-273050">
              <a:lnSpc>
                <a:spcPct val="100000"/>
              </a:lnSpc>
              <a:spcBef>
                <a:spcPts val="650"/>
              </a:spcBef>
              <a:tabLst>
                <a:tab pos="2164080" algn="l"/>
                <a:tab pos="3281045" algn="l"/>
                <a:tab pos="4163695" algn="l"/>
                <a:tab pos="5090160" algn="l"/>
                <a:tab pos="6285865" algn="l"/>
                <a:tab pos="7063105" algn="l"/>
              </a:tabLst>
            </a:pPr>
            <a:r>
              <a:rPr sz="3675" b="0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600" b="0" spc="2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600" b="0" spc="22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6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600" b="0" spc="12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600" b="0" spc="245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2600" b="0" spc="13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6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14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2600" b="0" spc="185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2600" b="0" spc="14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6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600" b="0" spc="25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30" dirty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600" b="0" spc="13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600" b="0" spc="254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204" dirty="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2600" b="0" spc="8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6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600" b="0" spc="13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204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6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2600" b="0" spc="14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26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600" b="0" spc="6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2600" b="0" spc="5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6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600" b="0" spc="204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600" b="0" spc="175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14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26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600" b="0" spc="3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2600" b="0" spc="185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26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6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600" b="0" spc="105" dirty="0">
                <a:solidFill>
                  <a:srgbClr val="000000"/>
                </a:solidFill>
                <a:latin typeface="Times New Roman"/>
                <a:cs typeface="Times New Roman"/>
              </a:rPr>
              <a:t>r  </a:t>
            </a:r>
            <a:r>
              <a:rPr sz="2600" b="0" spc="110" dirty="0">
                <a:solidFill>
                  <a:srgbClr val="000000"/>
                </a:solidFill>
                <a:latin typeface="Times New Roman"/>
                <a:cs typeface="Times New Roman"/>
              </a:rPr>
              <a:t>problems</a:t>
            </a:r>
            <a:endParaRPr sz="2600">
              <a:latin typeface="Times New Roman"/>
              <a:cs typeface="Times New Roman"/>
            </a:endParaRPr>
          </a:p>
          <a:p>
            <a:pPr marL="177800">
              <a:lnSpc>
                <a:spcPct val="100000"/>
              </a:lnSpc>
              <a:spcBef>
                <a:spcPts val="640"/>
              </a:spcBef>
            </a:pPr>
            <a:r>
              <a:rPr sz="3675" b="0" spc="12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0" spc="85" dirty="0">
                <a:solidFill>
                  <a:srgbClr val="000000"/>
                </a:solidFill>
                <a:latin typeface="Times New Roman"/>
                <a:cs typeface="Times New Roman"/>
              </a:rPr>
              <a:t>High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0" spc="95" dirty="0">
                <a:solidFill>
                  <a:srgbClr val="000000"/>
                </a:solidFill>
                <a:latin typeface="Times New Roman"/>
                <a:cs typeface="Times New Roman"/>
              </a:rPr>
              <a:t>expectations</a:t>
            </a:r>
            <a:r>
              <a:rPr sz="2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6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0" spc="165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0" spc="125" dirty="0">
                <a:solidFill>
                  <a:srgbClr val="000000"/>
                </a:solidFill>
                <a:latin typeface="Times New Roman"/>
                <a:cs typeface="Times New Roman"/>
              </a:rPr>
              <a:t>community</a:t>
            </a:r>
            <a:r>
              <a:rPr sz="26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0" spc="95" dirty="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2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0" spc="165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6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0" spc="80" dirty="0">
                <a:solidFill>
                  <a:srgbClr val="000000"/>
                </a:solidFill>
                <a:latin typeface="Times New Roman"/>
                <a:cs typeface="Times New Roman"/>
              </a:rPr>
              <a:t>school</a:t>
            </a:r>
            <a:endParaRPr sz="2600">
              <a:latin typeface="Times New Roman"/>
              <a:cs typeface="Times New Roman"/>
            </a:endParaRPr>
          </a:p>
          <a:p>
            <a:pPr marL="450850" marR="59055" indent="-273050">
              <a:lnSpc>
                <a:spcPct val="100000"/>
              </a:lnSpc>
              <a:spcBef>
                <a:spcPts val="650"/>
              </a:spcBef>
              <a:tabLst>
                <a:tab pos="1627505" algn="l"/>
                <a:tab pos="2128520" algn="l"/>
                <a:tab pos="2814320" algn="l"/>
                <a:tab pos="4048125" algn="l"/>
                <a:tab pos="4547870" algn="l"/>
                <a:tab pos="5234940" algn="l"/>
                <a:tab pos="7106284" algn="l"/>
                <a:tab pos="7620000" algn="l"/>
              </a:tabLst>
            </a:pPr>
            <a:r>
              <a:rPr sz="3675" b="0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0" spc="95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2600" b="0" spc="6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600" b="0" spc="45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600" b="0" spc="13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6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10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6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13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600" b="0" spc="254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26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3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600" b="0" spc="6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6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600" b="0" spc="165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26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600" b="0" spc="13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600" b="0" spc="4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10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6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204" dirty="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26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6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2600" b="0" spc="7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600" b="0" spc="22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600" b="0" spc="2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600" b="0" spc="185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2600" b="0" spc="204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6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600" b="0" spc="4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6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1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600" b="0" spc="19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6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b="0" spc="14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26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600" b="0" spc="8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6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y  </a:t>
            </a:r>
            <a:r>
              <a:rPr sz="2600" b="0" spc="150" dirty="0">
                <a:solidFill>
                  <a:srgbClr val="000000"/>
                </a:solidFill>
                <a:latin typeface="Times New Roman"/>
                <a:cs typeface="Times New Roman"/>
              </a:rPr>
              <a:t>dominant </a:t>
            </a:r>
            <a:r>
              <a:rPr sz="2600" b="0" spc="80" dirty="0">
                <a:solidFill>
                  <a:srgbClr val="000000"/>
                </a:solidFill>
                <a:latin typeface="Times New Roman"/>
                <a:cs typeface="Times New Roman"/>
              </a:rPr>
              <a:t>role </a:t>
            </a:r>
            <a:r>
              <a:rPr sz="2600" b="0" spc="105" dirty="0">
                <a:solidFill>
                  <a:srgbClr val="000000"/>
                </a:solidFill>
                <a:latin typeface="Times New Roman"/>
                <a:cs typeface="Times New Roman"/>
              </a:rPr>
              <a:t>in educational</a:t>
            </a:r>
            <a:r>
              <a:rPr sz="2600" b="0" spc="-3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0" spc="135" dirty="0">
                <a:solidFill>
                  <a:srgbClr val="000000"/>
                </a:solidFill>
                <a:latin typeface="Times New Roman"/>
                <a:cs typeface="Times New Roman"/>
              </a:rPr>
              <a:t>matters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947420"/>
            <a:ext cx="8006080" cy="383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0" marR="489584" indent="-273050">
              <a:lnSpc>
                <a:spcPct val="100000"/>
              </a:lnSpc>
              <a:spcBef>
                <a:spcPts val="10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Limitations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administration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to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provide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good  </a:t>
            </a:r>
            <a:r>
              <a:rPr sz="2600" spc="105" dirty="0">
                <a:latin typeface="Times New Roman"/>
                <a:cs typeface="Times New Roman"/>
              </a:rPr>
              <a:t>conditions </a:t>
            </a:r>
            <a:r>
              <a:rPr sz="2600" spc="15" dirty="0">
                <a:latin typeface="Times New Roman"/>
                <a:cs typeface="Times New Roman"/>
              </a:rPr>
              <a:t>of </a:t>
            </a:r>
            <a:r>
              <a:rPr sz="2600" spc="45" dirty="0">
                <a:latin typeface="Times New Roman"/>
                <a:cs typeface="Times New Roman"/>
              </a:rPr>
              <a:t>service </a:t>
            </a:r>
            <a:r>
              <a:rPr sz="2600" spc="155" dirty="0">
                <a:latin typeface="Times New Roman"/>
                <a:cs typeface="Times New Roman"/>
              </a:rPr>
              <a:t>to </a:t>
            </a:r>
            <a:r>
              <a:rPr sz="2600" spc="165" dirty="0">
                <a:latin typeface="Times New Roman"/>
                <a:cs typeface="Times New Roman"/>
              </a:rPr>
              <a:t>the</a:t>
            </a:r>
            <a:r>
              <a:rPr sz="2600" spc="-36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teachers</a:t>
            </a:r>
            <a:endParaRPr sz="2600">
              <a:latin typeface="Times New Roman"/>
              <a:cs typeface="Times New Roman"/>
            </a:endParaRPr>
          </a:p>
          <a:p>
            <a:pPr marL="361950" marR="81280" indent="-273050">
              <a:lnSpc>
                <a:spcPct val="100000"/>
              </a:lnSpc>
              <a:spcBef>
                <a:spcPts val="64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Separatist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tendencies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among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persons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involved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in  educational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administration</a:t>
            </a:r>
            <a:endParaRPr sz="2600">
              <a:latin typeface="Times New Roman"/>
              <a:cs typeface="Times New Roman"/>
            </a:endParaRPr>
          </a:p>
          <a:p>
            <a:pPr marL="361950" marR="353695" indent="-273050">
              <a:lnSpc>
                <a:spcPct val="100000"/>
              </a:lnSpc>
              <a:spcBef>
                <a:spcPts val="650"/>
              </a:spcBef>
            </a:pPr>
            <a:r>
              <a:rPr sz="3675" spc="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0" dirty="0">
                <a:latin typeface="Times New Roman"/>
                <a:cs typeface="Times New Roman"/>
              </a:rPr>
              <a:t>Clash </a:t>
            </a:r>
            <a:r>
              <a:rPr sz="2600" spc="15" dirty="0">
                <a:latin typeface="Times New Roman"/>
                <a:cs typeface="Times New Roman"/>
              </a:rPr>
              <a:t>of </a:t>
            </a:r>
            <a:r>
              <a:rPr sz="2600" spc="85" dirty="0">
                <a:latin typeface="Times New Roman"/>
                <a:cs typeface="Times New Roman"/>
              </a:rPr>
              <a:t>personalities </a:t>
            </a:r>
            <a:r>
              <a:rPr sz="2600" spc="135" dirty="0">
                <a:latin typeface="Times New Roman"/>
                <a:cs typeface="Times New Roman"/>
              </a:rPr>
              <a:t>when </a:t>
            </a:r>
            <a:r>
              <a:rPr sz="2600" spc="165" dirty="0">
                <a:latin typeface="Times New Roman"/>
                <a:cs typeface="Times New Roman"/>
              </a:rPr>
              <a:t>the </a:t>
            </a:r>
            <a:r>
              <a:rPr sz="2600" spc="135" dirty="0">
                <a:latin typeface="Times New Roman"/>
                <a:cs typeface="Times New Roman"/>
              </a:rPr>
              <a:t>members </a:t>
            </a:r>
            <a:r>
              <a:rPr sz="2600" spc="40" dirty="0">
                <a:latin typeface="Times New Roman"/>
                <a:cs typeface="Times New Roman"/>
              </a:rPr>
              <a:t>differ  widely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ion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their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frame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reference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towards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various  </a:t>
            </a:r>
            <a:r>
              <a:rPr sz="2600" spc="135" dirty="0">
                <a:latin typeface="Times New Roman"/>
                <a:cs typeface="Times New Roman"/>
              </a:rPr>
              <a:t>matters </a:t>
            </a:r>
            <a:r>
              <a:rPr sz="2600" spc="105" dirty="0">
                <a:latin typeface="Times New Roman"/>
                <a:cs typeface="Times New Roman"/>
              </a:rPr>
              <a:t>in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education</a:t>
            </a:r>
            <a:endParaRPr sz="2600">
              <a:latin typeface="Times New Roman"/>
              <a:cs typeface="Times New Roman"/>
            </a:endParaRPr>
          </a:p>
          <a:p>
            <a:pPr marL="361950" marR="219710" indent="-273050">
              <a:lnSpc>
                <a:spcPct val="100000"/>
              </a:lnSpc>
              <a:spcBef>
                <a:spcPts val="640"/>
              </a:spcBef>
            </a:pPr>
            <a:r>
              <a:rPr sz="3675" spc="89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60" dirty="0">
                <a:latin typeface="Times New Roman"/>
                <a:cs typeface="Times New Roman"/>
              </a:rPr>
              <a:t>Inability </a:t>
            </a:r>
            <a:r>
              <a:rPr sz="2600" spc="15" dirty="0">
                <a:latin typeface="Times New Roman"/>
                <a:cs typeface="Times New Roman"/>
              </a:rPr>
              <a:t>of </a:t>
            </a:r>
            <a:r>
              <a:rPr sz="2600" spc="165" dirty="0">
                <a:latin typeface="Times New Roman"/>
                <a:cs typeface="Times New Roman"/>
              </a:rPr>
              <a:t>the </a:t>
            </a:r>
            <a:r>
              <a:rPr sz="2600" spc="90" dirty="0">
                <a:latin typeface="Times New Roman"/>
                <a:cs typeface="Times New Roman"/>
              </a:rPr>
              <a:t>educative </a:t>
            </a:r>
            <a:r>
              <a:rPr sz="2600" spc="80" dirty="0">
                <a:latin typeface="Times New Roman"/>
                <a:cs typeface="Times New Roman"/>
              </a:rPr>
              <a:t>process </a:t>
            </a:r>
            <a:r>
              <a:rPr sz="2600" spc="145" dirty="0">
                <a:latin typeface="Times New Roman"/>
                <a:cs typeface="Times New Roman"/>
              </a:rPr>
              <a:t>to</a:t>
            </a:r>
            <a:r>
              <a:rPr sz="2600" spc="-41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give </a:t>
            </a:r>
            <a:r>
              <a:rPr sz="2600" spc="120" dirty="0">
                <a:latin typeface="Times New Roman"/>
                <a:cs typeface="Times New Roman"/>
              </a:rPr>
              <a:t>immediate  </a:t>
            </a:r>
            <a:r>
              <a:rPr sz="2600" spc="155" dirty="0">
                <a:latin typeface="Times New Roman"/>
                <a:cs typeface="Times New Roman"/>
              </a:rPr>
              <a:t>turnouts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15570"/>
            </a:xfrm>
            <a:custGeom>
              <a:avLst/>
              <a:gdLst/>
              <a:ahLst/>
              <a:cxnLst/>
              <a:rect l="l" t="t" r="r" b="b"/>
              <a:pathLst>
                <a:path w="9146540" h="115570">
                  <a:moveTo>
                    <a:pt x="9146540" y="0"/>
                  </a:moveTo>
                  <a:lnTo>
                    <a:pt x="0" y="0"/>
                  </a:lnTo>
                  <a:lnTo>
                    <a:pt x="0" y="55880"/>
                  </a:lnTo>
                  <a:lnTo>
                    <a:pt x="0" y="60960"/>
                  </a:lnTo>
                  <a:lnTo>
                    <a:pt x="0" y="115570"/>
                  </a:lnTo>
                  <a:lnTo>
                    <a:pt x="9146540" y="115570"/>
                  </a:lnTo>
                  <a:lnTo>
                    <a:pt x="9146540" y="60960"/>
                  </a:lnTo>
                  <a:lnTo>
                    <a:pt x="9146540" y="558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0921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6382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5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21843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7305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32892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38353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43814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2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49276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54737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60324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65786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71247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F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76707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82169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87756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D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93217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98679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04139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09601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15189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20649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A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26111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31571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37159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42621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48081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53542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59004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64591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70052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75514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80975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86435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92024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97485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02945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08406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13995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19455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24916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30377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35839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41426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46887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52349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257810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263397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268859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74320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79780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85241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90830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96290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301751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307212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12674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18261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23722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29183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34645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340105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345693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351155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356615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362077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367537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373125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378587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384047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389508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394970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400557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406018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411480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416940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422402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427990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433450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438912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444372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449960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455422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460882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466343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471805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477392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5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482853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488315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493775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499363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3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04825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10285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515747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521207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526795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532257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537717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543178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548767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554227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E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559688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565150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570610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576198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B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581660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B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587120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A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592582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598042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603630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609092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614552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620013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625475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631062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636523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641985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647445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652907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3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658494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663956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2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669417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674877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1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803389"/>
              <a:ext cx="9144000" cy="54610"/>
            </a:xfrm>
            <a:custGeom>
              <a:avLst/>
              <a:gdLst/>
              <a:ahLst/>
              <a:cxnLst/>
              <a:rect l="l" t="t" r="r" b="b"/>
              <a:pathLst>
                <a:path w="9144000" h="54609">
                  <a:moveTo>
                    <a:pt x="0" y="5460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54609"/>
                  </a:lnTo>
                  <a:lnTo>
                    <a:pt x="0" y="54609"/>
                  </a:lnTo>
                  <a:close/>
                </a:path>
              </a:pathLst>
            </a:custGeom>
            <a:solidFill>
              <a:srgbClr val="000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0"/>
              <a:ext cx="4084954" cy="17780"/>
            </a:xfrm>
            <a:custGeom>
              <a:avLst/>
              <a:gdLst/>
              <a:ahLst/>
              <a:cxnLst/>
              <a:rect l="l" t="t" r="r" b="b"/>
              <a:pathLst>
                <a:path w="4084954" h="17780">
                  <a:moveTo>
                    <a:pt x="4084510" y="17780"/>
                  </a:moveTo>
                  <a:lnTo>
                    <a:pt x="4055186" y="5080"/>
                  </a:lnTo>
                  <a:lnTo>
                    <a:pt x="4052265" y="381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17780"/>
                  </a:lnTo>
                  <a:lnTo>
                    <a:pt x="4084510" y="17780"/>
                  </a:lnTo>
                  <a:close/>
                </a:path>
              </a:pathLst>
            </a:custGeom>
            <a:solidFill>
              <a:srgbClr val="B3008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16509"/>
              <a:ext cx="4116704" cy="13970"/>
            </a:xfrm>
            <a:custGeom>
              <a:avLst/>
              <a:gdLst/>
              <a:ahLst/>
              <a:cxnLst/>
              <a:rect l="l" t="t" r="r" b="b"/>
              <a:pathLst>
                <a:path w="4116704" h="13970">
                  <a:moveTo>
                    <a:pt x="4081584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116154" y="13970"/>
                  </a:lnTo>
                  <a:lnTo>
                    <a:pt x="4102100" y="8890"/>
                  </a:lnTo>
                  <a:lnTo>
                    <a:pt x="4081584" y="0"/>
                  </a:lnTo>
                  <a:close/>
                </a:path>
              </a:pathLst>
            </a:custGeom>
            <a:solidFill>
              <a:srgbClr val="B3008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30479"/>
              <a:ext cx="4154804" cy="13970"/>
            </a:xfrm>
            <a:custGeom>
              <a:avLst/>
              <a:gdLst/>
              <a:ahLst/>
              <a:cxnLst/>
              <a:rect l="l" t="t" r="r" b="b"/>
              <a:pathLst>
                <a:path w="4154804" h="13970">
                  <a:moveTo>
                    <a:pt x="4116154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154804" y="13970"/>
                  </a:lnTo>
                  <a:lnTo>
                    <a:pt x="4116154" y="0"/>
                  </a:lnTo>
                  <a:close/>
                </a:path>
              </a:pathLst>
            </a:custGeom>
            <a:solidFill>
              <a:srgbClr val="B3008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43179"/>
              <a:ext cx="4190365" cy="13970"/>
            </a:xfrm>
            <a:custGeom>
              <a:avLst/>
              <a:gdLst/>
              <a:ahLst/>
              <a:cxnLst/>
              <a:rect l="l" t="t" r="r" b="b"/>
              <a:pathLst>
                <a:path w="4190365" h="13969">
                  <a:moveTo>
                    <a:pt x="4151291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189941" y="13970"/>
                  </a:lnTo>
                  <a:lnTo>
                    <a:pt x="4151291" y="0"/>
                  </a:lnTo>
                  <a:close/>
                </a:path>
              </a:pathLst>
            </a:custGeom>
            <a:solidFill>
              <a:srgbClr val="B3008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55879"/>
              <a:ext cx="4228465" cy="13970"/>
            </a:xfrm>
            <a:custGeom>
              <a:avLst/>
              <a:gdLst/>
              <a:ahLst/>
              <a:cxnLst/>
              <a:rect l="l" t="t" r="r" b="b"/>
              <a:pathLst>
                <a:path w="4228465" h="13969">
                  <a:moveTo>
                    <a:pt x="4186427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228400" y="13970"/>
                  </a:lnTo>
                  <a:lnTo>
                    <a:pt x="4207510" y="7620"/>
                  </a:lnTo>
                  <a:lnTo>
                    <a:pt x="4186427" y="0"/>
                  </a:lnTo>
                  <a:close/>
                </a:path>
              </a:pathLst>
            </a:custGeom>
            <a:solidFill>
              <a:srgbClr val="B3008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8579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69">
                  <a:moveTo>
                    <a:pt x="4224222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270181" y="13970"/>
                  </a:lnTo>
                  <a:lnTo>
                    <a:pt x="4224222" y="0"/>
                  </a:lnTo>
                  <a:close/>
                </a:path>
                <a:path w="9144000" h="13969">
                  <a:moveTo>
                    <a:pt x="9144000" y="11429"/>
                  </a:moveTo>
                  <a:lnTo>
                    <a:pt x="9137128" y="13970"/>
                  </a:lnTo>
                  <a:lnTo>
                    <a:pt x="9144000" y="13970"/>
                  </a:lnTo>
                  <a:lnTo>
                    <a:pt x="9144000" y="11429"/>
                  </a:lnTo>
                  <a:close/>
                </a:path>
              </a:pathLst>
            </a:custGeom>
            <a:solidFill>
              <a:srgbClr val="B3008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82549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69">
                  <a:moveTo>
                    <a:pt x="4270181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316141" y="13970"/>
                  </a:lnTo>
                  <a:lnTo>
                    <a:pt x="4270181" y="0"/>
                  </a:lnTo>
                  <a:close/>
                </a:path>
                <a:path w="9144000" h="13969">
                  <a:moveTo>
                    <a:pt x="9144000" y="0"/>
                  </a:moveTo>
                  <a:lnTo>
                    <a:pt x="9137128" y="0"/>
                  </a:lnTo>
                  <a:lnTo>
                    <a:pt x="9099334" y="13970"/>
                  </a:lnTo>
                  <a:lnTo>
                    <a:pt x="9144000" y="139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008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95249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69">
                  <a:moveTo>
                    <a:pt x="4311962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357922" y="13970"/>
                  </a:lnTo>
                  <a:lnTo>
                    <a:pt x="4311962" y="0"/>
                  </a:lnTo>
                  <a:close/>
                </a:path>
                <a:path w="9144000" h="13969">
                  <a:moveTo>
                    <a:pt x="9144000" y="0"/>
                  </a:moveTo>
                  <a:lnTo>
                    <a:pt x="9102770" y="0"/>
                  </a:lnTo>
                  <a:lnTo>
                    <a:pt x="9064976" y="13970"/>
                  </a:lnTo>
                  <a:lnTo>
                    <a:pt x="9144000" y="139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008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107950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69">
                  <a:moveTo>
                    <a:pt x="4353744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399703" y="13970"/>
                  </a:lnTo>
                  <a:lnTo>
                    <a:pt x="4353744" y="0"/>
                  </a:lnTo>
                  <a:close/>
                </a:path>
                <a:path w="9144000" h="13969">
                  <a:moveTo>
                    <a:pt x="9144000" y="0"/>
                  </a:moveTo>
                  <a:lnTo>
                    <a:pt x="9068412" y="0"/>
                  </a:lnTo>
                  <a:lnTo>
                    <a:pt x="9030618" y="13970"/>
                  </a:lnTo>
                  <a:lnTo>
                    <a:pt x="9144000" y="139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008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121919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69">
                  <a:moveTo>
                    <a:pt x="4399703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445662" y="13970"/>
                  </a:lnTo>
                  <a:lnTo>
                    <a:pt x="4399703" y="0"/>
                  </a:lnTo>
                  <a:close/>
                </a:path>
                <a:path w="9144000" h="13969">
                  <a:moveTo>
                    <a:pt x="9144000" y="0"/>
                  </a:moveTo>
                  <a:lnTo>
                    <a:pt x="9030618" y="0"/>
                  </a:lnTo>
                  <a:lnTo>
                    <a:pt x="8992824" y="13970"/>
                  </a:lnTo>
                  <a:lnTo>
                    <a:pt x="9144000" y="139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008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134619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69">
                  <a:moveTo>
                    <a:pt x="4441484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487443" y="13970"/>
                  </a:lnTo>
                  <a:lnTo>
                    <a:pt x="4441484" y="0"/>
                  </a:lnTo>
                  <a:close/>
                </a:path>
                <a:path w="9144000" h="13969">
                  <a:moveTo>
                    <a:pt x="9144000" y="0"/>
                  </a:moveTo>
                  <a:lnTo>
                    <a:pt x="8996260" y="0"/>
                  </a:lnTo>
                  <a:lnTo>
                    <a:pt x="8958466" y="13970"/>
                  </a:lnTo>
                  <a:lnTo>
                    <a:pt x="9144000" y="139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008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147319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69">
                  <a:moveTo>
                    <a:pt x="4483265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537112" y="13970"/>
                  </a:lnTo>
                  <a:lnTo>
                    <a:pt x="4495800" y="3809"/>
                  </a:lnTo>
                  <a:lnTo>
                    <a:pt x="4483265" y="0"/>
                  </a:lnTo>
                  <a:close/>
                </a:path>
                <a:path w="9144000" h="13969">
                  <a:moveTo>
                    <a:pt x="9144000" y="0"/>
                  </a:moveTo>
                  <a:lnTo>
                    <a:pt x="8961902" y="0"/>
                  </a:lnTo>
                  <a:lnTo>
                    <a:pt x="8924108" y="13970"/>
                  </a:lnTo>
                  <a:lnTo>
                    <a:pt x="9144000" y="139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007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160019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69">
                  <a:moveTo>
                    <a:pt x="4531948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588753" y="13970"/>
                  </a:lnTo>
                  <a:lnTo>
                    <a:pt x="4531948" y="0"/>
                  </a:lnTo>
                  <a:close/>
                </a:path>
                <a:path w="9144000" h="13969">
                  <a:moveTo>
                    <a:pt x="9144000" y="0"/>
                  </a:moveTo>
                  <a:lnTo>
                    <a:pt x="8927544" y="0"/>
                  </a:lnTo>
                  <a:lnTo>
                    <a:pt x="8889750" y="13970"/>
                  </a:lnTo>
                  <a:lnTo>
                    <a:pt x="9144000" y="139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007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0" y="173990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69">
                  <a:moveTo>
                    <a:pt x="4588753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645559" y="13969"/>
                  </a:lnTo>
                  <a:lnTo>
                    <a:pt x="4588753" y="0"/>
                  </a:lnTo>
                  <a:close/>
                </a:path>
                <a:path w="9144000" h="13969">
                  <a:moveTo>
                    <a:pt x="9144000" y="0"/>
                  </a:moveTo>
                  <a:lnTo>
                    <a:pt x="8889750" y="0"/>
                  </a:lnTo>
                  <a:lnTo>
                    <a:pt x="8851956" y="13969"/>
                  </a:lnTo>
                  <a:lnTo>
                    <a:pt x="9144000" y="1396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007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0" y="186690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69">
                  <a:moveTo>
                    <a:pt x="4640394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697200" y="13969"/>
                  </a:lnTo>
                  <a:lnTo>
                    <a:pt x="4640394" y="0"/>
                  </a:lnTo>
                  <a:close/>
                </a:path>
                <a:path w="9144000" h="13969">
                  <a:moveTo>
                    <a:pt x="9144000" y="0"/>
                  </a:moveTo>
                  <a:lnTo>
                    <a:pt x="8855392" y="0"/>
                  </a:lnTo>
                  <a:lnTo>
                    <a:pt x="8817598" y="13969"/>
                  </a:lnTo>
                  <a:lnTo>
                    <a:pt x="9144000" y="1396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007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0" y="199390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70">
                  <a:moveTo>
                    <a:pt x="4692036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748841" y="13969"/>
                  </a:lnTo>
                  <a:lnTo>
                    <a:pt x="4692036" y="0"/>
                  </a:lnTo>
                  <a:close/>
                </a:path>
                <a:path w="9144000" h="13970">
                  <a:moveTo>
                    <a:pt x="9144000" y="0"/>
                  </a:moveTo>
                  <a:lnTo>
                    <a:pt x="8821034" y="0"/>
                  </a:lnTo>
                  <a:lnTo>
                    <a:pt x="8783240" y="13969"/>
                  </a:lnTo>
                  <a:lnTo>
                    <a:pt x="9144000" y="1396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007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0" y="212089"/>
              <a:ext cx="9144000" cy="15240"/>
            </a:xfrm>
            <a:custGeom>
              <a:avLst/>
              <a:gdLst/>
              <a:ahLst/>
              <a:cxnLst/>
              <a:rect l="l" t="t" r="r" b="b"/>
              <a:pathLst>
                <a:path w="9144000" h="15239">
                  <a:moveTo>
                    <a:pt x="4743677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4805646" y="15239"/>
                  </a:lnTo>
                  <a:lnTo>
                    <a:pt x="4743677" y="0"/>
                  </a:lnTo>
                  <a:close/>
                </a:path>
                <a:path w="9144000" h="15239">
                  <a:moveTo>
                    <a:pt x="9144000" y="0"/>
                  </a:moveTo>
                  <a:lnTo>
                    <a:pt x="8786676" y="0"/>
                  </a:lnTo>
                  <a:lnTo>
                    <a:pt x="8759190" y="10159"/>
                  </a:lnTo>
                  <a:lnTo>
                    <a:pt x="8743315" y="15239"/>
                  </a:lnTo>
                  <a:lnTo>
                    <a:pt x="9144000" y="152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007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0" y="226059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70">
                  <a:moveTo>
                    <a:pt x="4800482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857287" y="13970"/>
                  </a:lnTo>
                  <a:lnTo>
                    <a:pt x="4800482" y="0"/>
                  </a:lnTo>
                  <a:close/>
                </a:path>
                <a:path w="9144000" h="13970">
                  <a:moveTo>
                    <a:pt x="9144000" y="0"/>
                  </a:moveTo>
                  <a:lnTo>
                    <a:pt x="8747283" y="0"/>
                  </a:lnTo>
                  <a:lnTo>
                    <a:pt x="8703627" y="13970"/>
                  </a:lnTo>
                  <a:lnTo>
                    <a:pt x="9144000" y="139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007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0" y="238759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70">
                  <a:moveTo>
                    <a:pt x="4852123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08928" y="13970"/>
                  </a:lnTo>
                  <a:lnTo>
                    <a:pt x="4852123" y="0"/>
                  </a:lnTo>
                  <a:close/>
                </a:path>
                <a:path w="9144000" h="13970">
                  <a:moveTo>
                    <a:pt x="9144000" y="0"/>
                  </a:moveTo>
                  <a:lnTo>
                    <a:pt x="8707596" y="0"/>
                  </a:lnTo>
                  <a:lnTo>
                    <a:pt x="8663940" y="13970"/>
                  </a:lnTo>
                  <a:lnTo>
                    <a:pt x="9144000" y="139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007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0" y="251459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70">
                  <a:moveTo>
                    <a:pt x="4903764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60569" y="13970"/>
                  </a:lnTo>
                  <a:lnTo>
                    <a:pt x="4903764" y="0"/>
                  </a:lnTo>
                  <a:close/>
                </a:path>
                <a:path w="9144000" h="13970">
                  <a:moveTo>
                    <a:pt x="9144000" y="0"/>
                  </a:moveTo>
                  <a:lnTo>
                    <a:pt x="8667908" y="0"/>
                  </a:lnTo>
                  <a:lnTo>
                    <a:pt x="8624252" y="13970"/>
                  </a:lnTo>
                  <a:lnTo>
                    <a:pt x="9144000" y="139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3007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0" y="264159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70">
                  <a:moveTo>
                    <a:pt x="4955405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5012210" y="13970"/>
                  </a:lnTo>
                  <a:lnTo>
                    <a:pt x="4955405" y="0"/>
                  </a:lnTo>
                  <a:close/>
                </a:path>
                <a:path w="9144000" h="13970">
                  <a:moveTo>
                    <a:pt x="9144000" y="0"/>
                  </a:moveTo>
                  <a:lnTo>
                    <a:pt x="8628221" y="0"/>
                  </a:lnTo>
                  <a:lnTo>
                    <a:pt x="8584565" y="13970"/>
                  </a:lnTo>
                  <a:lnTo>
                    <a:pt x="9144000" y="139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4007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0" y="278129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70">
                  <a:moveTo>
                    <a:pt x="50122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5069015" y="13970"/>
                  </a:lnTo>
                  <a:lnTo>
                    <a:pt x="5012210" y="0"/>
                  </a:lnTo>
                  <a:close/>
                </a:path>
                <a:path w="9144000" h="13970">
                  <a:moveTo>
                    <a:pt x="9144000" y="0"/>
                  </a:moveTo>
                  <a:lnTo>
                    <a:pt x="8584565" y="0"/>
                  </a:lnTo>
                  <a:lnTo>
                    <a:pt x="8540908" y="13970"/>
                  </a:lnTo>
                  <a:lnTo>
                    <a:pt x="9144000" y="139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4007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0" y="290829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70">
                  <a:moveTo>
                    <a:pt x="5063851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5120656" y="13970"/>
                  </a:lnTo>
                  <a:lnTo>
                    <a:pt x="5063851" y="0"/>
                  </a:lnTo>
                  <a:close/>
                </a:path>
                <a:path w="9144000" h="13970">
                  <a:moveTo>
                    <a:pt x="9144000" y="0"/>
                  </a:moveTo>
                  <a:lnTo>
                    <a:pt x="8544877" y="0"/>
                  </a:lnTo>
                  <a:lnTo>
                    <a:pt x="8505190" y="12700"/>
                  </a:lnTo>
                  <a:lnTo>
                    <a:pt x="8500744" y="13970"/>
                  </a:lnTo>
                  <a:lnTo>
                    <a:pt x="9144000" y="139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4007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0" y="303529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70">
                  <a:moveTo>
                    <a:pt x="5115492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2241416" y="13970"/>
                  </a:lnTo>
                  <a:lnTo>
                    <a:pt x="2352040" y="7620"/>
                  </a:lnTo>
                  <a:lnTo>
                    <a:pt x="5146477" y="7620"/>
                  </a:lnTo>
                  <a:lnTo>
                    <a:pt x="5115492" y="0"/>
                  </a:lnTo>
                  <a:close/>
                </a:path>
                <a:path w="9144000" h="13970">
                  <a:moveTo>
                    <a:pt x="5146477" y="7620"/>
                  </a:moveTo>
                  <a:lnTo>
                    <a:pt x="2824480" y="7620"/>
                  </a:lnTo>
                  <a:lnTo>
                    <a:pt x="2925609" y="13970"/>
                  </a:lnTo>
                  <a:lnTo>
                    <a:pt x="5172297" y="13970"/>
                  </a:lnTo>
                  <a:lnTo>
                    <a:pt x="5146477" y="7620"/>
                  </a:lnTo>
                  <a:close/>
                </a:path>
                <a:path w="9144000" h="13970">
                  <a:moveTo>
                    <a:pt x="9144000" y="0"/>
                  </a:moveTo>
                  <a:lnTo>
                    <a:pt x="8505190" y="0"/>
                  </a:lnTo>
                  <a:lnTo>
                    <a:pt x="8456295" y="13970"/>
                  </a:lnTo>
                  <a:lnTo>
                    <a:pt x="9144000" y="139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4007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0" y="316229"/>
              <a:ext cx="9144000" cy="15240"/>
            </a:xfrm>
            <a:custGeom>
              <a:avLst/>
              <a:gdLst/>
              <a:ahLst/>
              <a:cxnLst/>
              <a:rect l="l" t="t" r="r" b="b"/>
              <a:pathLst>
                <a:path w="9144000" h="15239">
                  <a:moveTo>
                    <a:pt x="22635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998044" y="15240"/>
                  </a:lnTo>
                  <a:lnTo>
                    <a:pt x="2263541" y="0"/>
                  </a:lnTo>
                  <a:close/>
                </a:path>
                <a:path w="9144000" h="15239">
                  <a:moveTo>
                    <a:pt x="5167133" y="0"/>
                  </a:moveTo>
                  <a:lnTo>
                    <a:pt x="2905383" y="0"/>
                  </a:lnTo>
                  <a:lnTo>
                    <a:pt x="3148094" y="15240"/>
                  </a:lnTo>
                  <a:lnTo>
                    <a:pt x="5229103" y="15240"/>
                  </a:lnTo>
                  <a:lnTo>
                    <a:pt x="5167133" y="0"/>
                  </a:lnTo>
                  <a:close/>
                </a:path>
                <a:path w="9144000" h="15239">
                  <a:moveTo>
                    <a:pt x="9144000" y="0"/>
                  </a:moveTo>
                  <a:lnTo>
                    <a:pt x="8460740" y="0"/>
                  </a:lnTo>
                  <a:lnTo>
                    <a:pt x="8407399" y="15240"/>
                  </a:lnTo>
                  <a:lnTo>
                    <a:pt x="9144000" y="152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4007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0" y="330200"/>
              <a:ext cx="9144000" cy="13970"/>
            </a:xfrm>
            <a:custGeom>
              <a:avLst/>
              <a:gdLst/>
              <a:ahLst/>
              <a:cxnLst/>
              <a:rect l="l" t="t" r="r" b="b"/>
              <a:pathLst>
                <a:path w="9144000" h="13970">
                  <a:moveTo>
                    <a:pt x="2020168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870854" y="13970"/>
                  </a:lnTo>
                  <a:lnTo>
                    <a:pt x="1931670" y="5079"/>
                  </a:lnTo>
                  <a:lnTo>
                    <a:pt x="2020168" y="0"/>
                  </a:lnTo>
                  <a:close/>
                </a:path>
                <a:path w="9144000" h="13970">
                  <a:moveTo>
                    <a:pt x="5223938" y="0"/>
                  </a:moveTo>
                  <a:lnTo>
                    <a:pt x="3127868" y="0"/>
                  </a:lnTo>
                  <a:lnTo>
                    <a:pt x="3350354" y="13970"/>
                  </a:lnTo>
                  <a:lnTo>
                    <a:pt x="5281893" y="13970"/>
                  </a:lnTo>
                  <a:lnTo>
                    <a:pt x="5275580" y="12700"/>
                  </a:lnTo>
                  <a:lnTo>
                    <a:pt x="5223938" y="0"/>
                  </a:lnTo>
                  <a:close/>
                </a:path>
                <a:path w="9144000" h="13970">
                  <a:moveTo>
                    <a:pt x="9144000" y="0"/>
                  </a:moveTo>
                  <a:lnTo>
                    <a:pt x="8411844" y="0"/>
                  </a:lnTo>
                  <a:lnTo>
                    <a:pt x="8362949" y="13970"/>
                  </a:lnTo>
                  <a:lnTo>
                    <a:pt x="9113474" y="13970"/>
                  </a:lnTo>
                  <a:lnTo>
                    <a:pt x="9144000" y="31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4007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0" y="342900"/>
              <a:ext cx="9117330" cy="13970"/>
            </a:xfrm>
            <a:custGeom>
              <a:avLst/>
              <a:gdLst/>
              <a:ahLst/>
              <a:cxnLst/>
              <a:rect l="l" t="t" r="r" b="b"/>
              <a:pathLst>
                <a:path w="9117330" h="13970">
                  <a:moveTo>
                    <a:pt x="1879542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783974" y="13970"/>
                  </a:lnTo>
                  <a:lnTo>
                    <a:pt x="1879542" y="0"/>
                  </a:lnTo>
                  <a:close/>
                </a:path>
                <a:path w="9117330" h="13970">
                  <a:moveTo>
                    <a:pt x="5275580" y="0"/>
                  </a:moveTo>
                  <a:lnTo>
                    <a:pt x="3330128" y="0"/>
                  </a:lnTo>
                  <a:lnTo>
                    <a:pt x="3370579" y="2540"/>
                  </a:lnTo>
                  <a:lnTo>
                    <a:pt x="3471501" y="13970"/>
                  </a:lnTo>
                  <a:lnTo>
                    <a:pt x="5345030" y="13970"/>
                  </a:lnTo>
                  <a:lnTo>
                    <a:pt x="5275580" y="0"/>
                  </a:lnTo>
                  <a:close/>
                </a:path>
                <a:path w="9117330" h="13970">
                  <a:moveTo>
                    <a:pt x="9117057" y="0"/>
                  </a:moveTo>
                  <a:lnTo>
                    <a:pt x="8367394" y="0"/>
                  </a:lnTo>
                  <a:lnTo>
                    <a:pt x="8318499" y="13970"/>
                  </a:lnTo>
                  <a:lnTo>
                    <a:pt x="9077642" y="13970"/>
                  </a:lnTo>
                  <a:lnTo>
                    <a:pt x="9117057" y="0"/>
                  </a:lnTo>
                  <a:close/>
                </a:path>
              </a:pathLst>
            </a:custGeom>
            <a:solidFill>
              <a:srgbClr val="B4007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0" y="355600"/>
              <a:ext cx="9081770" cy="13970"/>
            </a:xfrm>
            <a:custGeom>
              <a:avLst/>
              <a:gdLst/>
              <a:ahLst/>
              <a:cxnLst/>
              <a:rect l="l" t="t" r="r" b="b"/>
              <a:pathLst>
                <a:path w="9081770" h="13970">
                  <a:moveTo>
                    <a:pt x="1792662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697095" y="13970"/>
                  </a:lnTo>
                  <a:lnTo>
                    <a:pt x="1792662" y="0"/>
                  </a:lnTo>
                  <a:close/>
                </a:path>
                <a:path w="9081770" h="13970">
                  <a:moveTo>
                    <a:pt x="5338717" y="0"/>
                  </a:moveTo>
                  <a:lnTo>
                    <a:pt x="3460287" y="0"/>
                  </a:lnTo>
                  <a:lnTo>
                    <a:pt x="3583635" y="13970"/>
                  </a:lnTo>
                  <a:lnTo>
                    <a:pt x="5408168" y="13970"/>
                  </a:lnTo>
                  <a:lnTo>
                    <a:pt x="5338717" y="0"/>
                  </a:lnTo>
                  <a:close/>
                </a:path>
                <a:path w="9081770" h="13970">
                  <a:moveTo>
                    <a:pt x="9081225" y="0"/>
                  </a:moveTo>
                  <a:lnTo>
                    <a:pt x="8322944" y="0"/>
                  </a:lnTo>
                  <a:lnTo>
                    <a:pt x="8274049" y="13970"/>
                  </a:lnTo>
                  <a:lnTo>
                    <a:pt x="9039606" y="13970"/>
                  </a:lnTo>
                  <a:lnTo>
                    <a:pt x="9052560" y="10160"/>
                  </a:lnTo>
                  <a:lnTo>
                    <a:pt x="9081225" y="0"/>
                  </a:lnTo>
                  <a:close/>
                </a:path>
              </a:pathLst>
            </a:custGeom>
            <a:solidFill>
              <a:srgbClr val="B4006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0" y="369570"/>
              <a:ext cx="9039860" cy="13970"/>
            </a:xfrm>
            <a:custGeom>
              <a:avLst/>
              <a:gdLst/>
              <a:ahLst/>
              <a:cxnLst/>
              <a:rect l="l" t="t" r="r" b="b"/>
              <a:pathLst>
                <a:path w="9039860" h="13970">
                  <a:moveTo>
                    <a:pt x="1697095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1601527" y="13969"/>
                  </a:lnTo>
                  <a:lnTo>
                    <a:pt x="1697095" y="0"/>
                  </a:lnTo>
                  <a:close/>
                </a:path>
                <a:path w="9039860" h="13970">
                  <a:moveTo>
                    <a:pt x="5408168" y="0"/>
                  </a:moveTo>
                  <a:lnTo>
                    <a:pt x="3583635" y="0"/>
                  </a:lnTo>
                  <a:lnTo>
                    <a:pt x="3706983" y="13969"/>
                  </a:lnTo>
                  <a:lnTo>
                    <a:pt x="5477618" y="13969"/>
                  </a:lnTo>
                  <a:lnTo>
                    <a:pt x="5408168" y="0"/>
                  </a:lnTo>
                  <a:close/>
                </a:path>
                <a:path w="9039860" h="13970">
                  <a:moveTo>
                    <a:pt x="9039606" y="0"/>
                  </a:moveTo>
                  <a:lnTo>
                    <a:pt x="8274049" y="0"/>
                  </a:lnTo>
                  <a:lnTo>
                    <a:pt x="8225155" y="13969"/>
                  </a:lnTo>
                  <a:lnTo>
                    <a:pt x="8992108" y="13969"/>
                  </a:lnTo>
                  <a:lnTo>
                    <a:pt x="9039606" y="0"/>
                  </a:lnTo>
                  <a:close/>
                </a:path>
              </a:pathLst>
            </a:custGeom>
            <a:solidFill>
              <a:srgbClr val="B4006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0" y="382270"/>
              <a:ext cx="8996680" cy="13970"/>
            </a:xfrm>
            <a:custGeom>
              <a:avLst/>
              <a:gdLst/>
              <a:ahLst/>
              <a:cxnLst/>
              <a:rect l="l" t="t" r="r" b="b"/>
              <a:pathLst>
                <a:path w="8996680" h="13970">
                  <a:moveTo>
                    <a:pt x="1610215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1527730" y="13969"/>
                  </a:lnTo>
                  <a:lnTo>
                    <a:pt x="1549400" y="8889"/>
                  </a:lnTo>
                  <a:lnTo>
                    <a:pt x="1610215" y="0"/>
                  </a:lnTo>
                  <a:close/>
                </a:path>
                <a:path w="8996680" h="13970">
                  <a:moveTo>
                    <a:pt x="5471305" y="0"/>
                  </a:moveTo>
                  <a:lnTo>
                    <a:pt x="3695770" y="0"/>
                  </a:lnTo>
                  <a:lnTo>
                    <a:pt x="3819118" y="13969"/>
                  </a:lnTo>
                  <a:lnTo>
                    <a:pt x="5540755" y="13969"/>
                  </a:lnTo>
                  <a:lnTo>
                    <a:pt x="5471305" y="0"/>
                  </a:lnTo>
                  <a:close/>
                </a:path>
                <a:path w="8996680" h="13970">
                  <a:moveTo>
                    <a:pt x="8996426" y="0"/>
                  </a:moveTo>
                  <a:lnTo>
                    <a:pt x="8229599" y="0"/>
                  </a:lnTo>
                  <a:lnTo>
                    <a:pt x="8220709" y="2539"/>
                  </a:lnTo>
                  <a:lnTo>
                    <a:pt x="8172182" y="13969"/>
                  </a:lnTo>
                  <a:lnTo>
                    <a:pt x="8948928" y="13969"/>
                  </a:lnTo>
                  <a:lnTo>
                    <a:pt x="8996426" y="0"/>
                  </a:lnTo>
                  <a:close/>
                </a:path>
              </a:pathLst>
            </a:custGeom>
            <a:solidFill>
              <a:srgbClr val="B4006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0" y="394970"/>
              <a:ext cx="8953500" cy="13970"/>
            </a:xfrm>
            <a:custGeom>
              <a:avLst/>
              <a:gdLst/>
              <a:ahLst/>
              <a:cxnLst/>
              <a:rect l="l" t="t" r="r" b="b"/>
              <a:pathLst>
                <a:path w="8953500" h="13970">
                  <a:moveTo>
                    <a:pt x="1533147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1473557" y="13969"/>
                  </a:lnTo>
                  <a:lnTo>
                    <a:pt x="1533147" y="0"/>
                  </a:lnTo>
                  <a:close/>
                </a:path>
                <a:path w="8953500" h="13970">
                  <a:moveTo>
                    <a:pt x="5534442" y="0"/>
                  </a:moveTo>
                  <a:lnTo>
                    <a:pt x="3807904" y="0"/>
                  </a:lnTo>
                  <a:lnTo>
                    <a:pt x="3931252" y="13969"/>
                  </a:lnTo>
                  <a:lnTo>
                    <a:pt x="5603893" y="13969"/>
                  </a:lnTo>
                  <a:lnTo>
                    <a:pt x="5534442" y="0"/>
                  </a:lnTo>
                  <a:close/>
                </a:path>
                <a:path w="8953500" h="13970">
                  <a:moveTo>
                    <a:pt x="8953246" y="0"/>
                  </a:moveTo>
                  <a:lnTo>
                    <a:pt x="8177574" y="0"/>
                  </a:lnTo>
                  <a:lnTo>
                    <a:pt x="8118263" y="13969"/>
                  </a:lnTo>
                  <a:lnTo>
                    <a:pt x="8905748" y="13969"/>
                  </a:lnTo>
                  <a:lnTo>
                    <a:pt x="8953246" y="0"/>
                  </a:lnTo>
                  <a:close/>
                </a:path>
              </a:pathLst>
            </a:custGeom>
            <a:solidFill>
              <a:srgbClr val="B4006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0" y="407670"/>
              <a:ext cx="8910320" cy="15240"/>
            </a:xfrm>
            <a:custGeom>
              <a:avLst/>
              <a:gdLst/>
              <a:ahLst/>
              <a:cxnLst/>
              <a:rect l="l" t="t" r="r" b="b"/>
              <a:pathLst>
                <a:path w="8910320" h="15240">
                  <a:moveTo>
                    <a:pt x="1478974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413966" y="15239"/>
                  </a:lnTo>
                  <a:lnTo>
                    <a:pt x="1478974" y="0"/>
                  </a:lnTo>
                  <a:close/>
                </a:path>
                <a:path w="8910320" h="15240">
                  <a:moveTo>
                    <a:pt x="5597579" y="0"/>
                  </a:moveTo>
                  <a:lnTo>
                    <a:pt x="3920039" y="0"/>
                  </a:lnTo>
                  <a:lnTo>
                    <a:pt x="4054600" y="15239"/>
                  </a:lnTo>
                  <a:lnTo>
                    <a:pt x="5673344" y="15239"/>
                  </a:lnTo>
                  <a:lnTo>
                    <a:pt x="5597579" y="0"/>
                  </a:lnTo>
                  <a:close/>
                </a:path>
                <a:path w="8910320" h="15240">
                  <a:moveTo>
                    <a:pt x="8910066" y="0"/>
                  </a:moveTo>
                  <a:lnTo>
                    <a:pt x="8123655" y="0"/>
                  </a:lnTo>
                  <a:lnTo>
                    <a:pt x="8058952" y="15239"/>
                  </a:lnTo>
                  <a:lnTo>
                    <a:pt x="8854025" y="15239"/>
                  </a:lnTo>
                  <a:lnTo>
                    <a:pt x="8879840" y="8889"/>
                  </a:lnTo>
                  <a:lnTo>
                    <a:pt x="8910066" y="0"/>
                  </a:lnTo>
                  <a:close/>
                </a:path>
              </a:pathLst>
            </a:custGeom>
            <a:solidFill>
              <a:srgbClr val="B4006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0" y="421639"/>
              <a:ext cx="8859520" cy="13970"/>
            </a:xfrm>
            <a:custGeom>
              <a:avLst/>
              <a:gdLst/>
              <a:ahLst/>
              <a:cxnLst/>
              <a:rect l="l" t="t" r="r" b="b"/>
              <a:pathLst>
                <a:path w="8859520" h="13970">
                  <a:moveTo>
                    <a:pt x="1419383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359792" y="13970"/>
                  </a:lnTo>
                  <a:lnTo>
                    <a:pt x="1419383" y="0"/>
                  </a:lnTo>
                  <a:close/>
                </a:path>
                <a:path w="8859520" h="13970">
                  <a:moveTo>
                    <a:pt x="5667030" y="0"/>
                  </a:moveTo>
                  <a:lnTo>
                    <a:pt x="4043387" y="0"/>
                  </a:lnTo>
                  <a:lnTo>
                    <a:pt x="4166735" y="13970"/>
                  </a:lnTo>
                  <a:lnTo>
                    <a:pt x="5740012" y="13970"/>
                  </a:lnTo>
                  <a:lnTo>
                    <a:pt x="5717540" y="10160"/>
                  </a:lnTo>
                  <a:lnTo>
                    <a:pt x="5667030" y="0"/>
                  </a:lnTo>
                  <a:close/>
                </a:path>
                <a:path w="8859520" h="13970">
                  <a:moveTo>
                    <a:pt x="8859188" y="0"/>
                  </a:moveTo>
                  <a:lnTo>
                    <a:pt x="8064344" y="0"/>
                  </a:lnTo>
                  <a:lnTo>
                    <a:pt x="8005032" y="13970"/>
                  </a:lnTo>
                  <a:lnTo>
                    <a:pt x="8802397" y="13970"/>
                  </a:lnTo>
                  <a:lnTo>
                    <a:pt x="8859188" y="0"/>
                  </a:lnTo>
                  <a:close/>
                </a:path>
              </a:pathLst>
            </a:custGeom>
            <a:solidFill>
              <a:srgbClr val="B4006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0" y="434339"/>
              <a:ext cx="8808085" cy="13970"/>
            </a:xfrm>
            <a:custGeom>
              <a:avLst/>
              <a:gdLst/>
              <a:ahLst/>
              <a:cxnLst/>
              <a:rect l="l" t="t" r="r" b="b"/>
              <a:pathLst>
                <a:path w="8808085" h="13970">
                  <a:moveTo>
                    <a:pt x="136521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305619" y="13970"/>
                  </a:lnTo>
                  <a:lnTo>
                    <a:pt x="1365210" y="0"/>
                  </a:lnTo>
                  <a:close/>
                </a:path>
                <a:path w="8808085" h="13970">
                  <a:moveTo>
                    <a:pt x="5732521" y="0"/>
                  </a:moveTo>
                  <a:lnTo>
                    <a:pt x="4155521" y="0"/>
                  </a:lnTo>
                  <a:lnTo>
                    <a:pt x="4278869" y="13970"/>
                  </a:lnTo>
                  <a:lnTo>
                    <a:pt x="5814921" y="13970"/>
                  </a:lnTo>
                  <a:lnTo>
                    <a:pt x="5732521" y="0"/>
                  </a:lnTo>
                  <a:close/>
                </a:path>
                <a:path w="8808085" h="13970">
                  <a:moveTo>
                    <a:pt x="8807560" y="0"/>
                  </a:moveTo>
                  <a:lnTo>
                    <a:pt x="8010424" y="0"/>
                  </a:lnTo>
                  <a:lnTo>
                    <a:pt x="7951113" y="13970"/>
                  </a:lnTo>
                  <a:lnTo>
                    <a:pt x="8750769" y="13970"/>
                  </a:lnTo>
                  <a:lnTo>
                    <a:pt x="8807560" y="0"/>
                  </a:lnTo>
                  <a:close/>
                </a:path>
              </a:pathLst>
            </a:custGeom>
            <a:solidFill>
              <a:srgbClr val="B4006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0" y="447039"/>
              <a:ext cx="8756015" cy="13970"/>
            </a:xfrm>
            <a:custGeom>
              <a:avLst/>
              <a:gdLst/>
              <a:ahLst/>
              <a:cxnLst/>
              <a:rect l="l" t="t" r="r" b="b"/>
              <a:pathLst>
                <a:path w="8756015" h="13970">
                  <a:moveTo>
                    <a:pt x="1311036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251446" y="13970"/>
                  </a:lnTo>
                  <a:lnTo>
                    <a:pt x="1311036" y="0"/>
                  </a:lnTo>
                  <a:close/>
                </a:path>
                <a:path w="8756015" h="13970">
                  <a:moveTo>
                    <a:pt x="5807430" y="0"/>
                  </a:moveTo>
                  <a:lnTo>
                    <a:pt x="4267656" y="0"/>
                  </a:lnTo>
                  <a:lnTo>
                    <a:pt x="4391004" y="13970"/>
                  </a:lnTo>
                  <a:lnTo>
                    <a:pt x="5889829" y="13970"/>
                  </a:lnTo>
                  <a:lnTo>
                    <a:pt x="5807430" y="0"/>
                  </a:lnTo>
                  <a:close/>
                </a:path>
                <a:path w="8756015" h="13970">
                  <a:moveTo>
                    <a:pt x="8755932" y="0"/>
                  </a:moveTo>
                  <a:lnTo>
                    <a:pt x="7956505" y="0"/>
                  </a:lnTo>
                  <a:lnTo>
                    <a:pt x="7913370" y="10160"/>
                  </a:lnTo>
                  <a:lnTo>
                    <a:pt x="7893620" y="13970"/>
                  </a:lnTo>
                  <a:lnTo>
                    <a:pt x="8699141" y="13970"/>
                  </a:lnTo>
                  <a:lnTo>
                    <a:pt x="8755932" y="0"/>
                  </a:lnTo>
                  <a:close/>
                </a:path>
              </a:pathLst>
            </a:custGeom>
            <a:solidFill>
              <a:srgbClr val="B4006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0" y="461010"/>
              <a:ext cx="8699500" cy="13970"/>
            </a:xfrm>
            <a:custGeom>
              <a:avLst/>
              <a:gdLst/>
              <a:ahLst/>
              <a:cxnLst/>
              <a:rect l="l" t="t" r="r" b="b"/>
              <a:pathLst>
                <a:path w="8699500" h="13970">
                  <a:moveTo>
                    <a:pt x="1251446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1194943" y="13969"/>
                  </a:lnTo>
                  <a:lnTo>
                    <a:pt x="1202690" y="11429"/>
                  </a:lnTo>
                  <a:lnTo>
                    <a:pt x="1251446" y="0"/>
                  </a:lnTo>
                  <a:close/>
                </a:path>
                <a:path w="8699500" h="13970">
                  <a:moveTo>
                    <a:pt x="5889829" y="0"/>
                  </a:moveTo>
                  <a:lnTo>
                    <a:pt x="4391004" y="0"/>
                  </a:lnTo>
                  <a:lnTo>
                    <a:pt x="4514352" y="13969"/>
                  </a:lnTo>
                  <a:lnTo>
                    <a:pt x="5972228" y="13969"/>
                  </a:lnTo>
                  <a:lnTo>
                    <a:pt x="5889829" y="0"/>
                  </a:lnTo>
                  <a:close/>
                </a:path>
                <a:path w="8699500" h="13970">
                  <a:moveTo>
                    <a:pt x="8699141" y="0"/>
                  </a:moveTo>
                  <a:lnTo>
                    <a:pt x="7893620" y="0"/>
                  </a:lnTo>
                  <a:lnTo>
                    <a:pt x="7821204" y="13969"/>
                  </a:lnTo>
                  <a:lnTo>
                    <a:pt x="8642350" y="13969"/>
                  </a:lnTo>
                  <a:lnTo>
                    <a:pt x="8699141" y="0"/>
                  </a:lnTo>
                  <a:close/>
                </a:path>
              </a:pathLst>
            </a:custGeom>
            <a:solidFill>
              <a:srgbClr val="B4006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0" y="473709"/>
              <a:ext cx="8648065" cy="26670"/>
            </a:xfrm>
            <a:custGeom>
              <a:avLst/>
              <a:gdLst/>
              <a:ahLst/>
              <a:cxnLst/>
              <a:rect l="l" t="t" r="r" b="b"/>
              <a:pathLst>
                <a:path w="8648065" h="26670">
                  <a:moveTo>
                    <a:pt x="119880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0" y="26670"/>
                  </a:lnTo>
                  <a:lnTo>
                    <a:pt x="1117473" y="26670"/>
                  </a:lnTo>
                  <a:lnTo>
                    <a:pt x="1156195" y="13970"/>
                  </a:lnTo>
                  <a:lnTo>
                    <a:pt x="1160068" y="12700"/>
                  </a:lnTo>
                  <a:lnTo>
                    <a:pt x="1198803" y="0"/>
                  </a:lnTo>
                  <a:close/>
                </a:path>
                <a:path w="8648065" h="26670">
                  <a:moveTo>
                    <a:pt x="6122035" y="26670"/>
                  </a:moveTo>
                  <a:lnTo>
                    <a:pt x="6047117" y="13970"/>
                  </a:lnTo>
                  <a:lnTo>
                    <a:pt x="6039637" y="12700"/>
                  </a:lnTo>
                  <a:lnTo>
                    <a:pt x="5964733" y="0"/>
                  </a:lnTo>
                  <a:lnTo>
                    <a:pt x="4503128" y="0"/>
                  </a:lnTo>
                  <a:lnTo>
                    <a:pt x="4615269" y="12700"/>
                  </a:lnTo>
                  <a:lnTo>
                    <a:pt x="4738611" y="26670"/>
                  </a:lnTo>
                  <a:lnTo>
                    <a:pt x="6122035" y="26670"/>
                  </a:lnTo>
                  <a:close/>
                </a:path>
                <a:path w="8648065" h="26670">
                  <a:moveTo>
                    <a:pt x="8647506" y="0"/>
                  </a:moveTo>
                  <a:lnTo>
                    <a:pt x="7827785" y="0"/>
                  </a:lnTo>
                  <a:lnTo>
                    <a:pt x="7761948" y="12700"/>
                  </a:lnTo>
                  <a:lnTo>
                    <a:pt x="7755369" y="13970"/>
                  </a:lnTo>
                  <a:lnTo>
                    <a:pt x="7689532" y="26670"/>
                  </a:lnTo>
                  <a:lnTo>
                    <a:pt x="8523122" y="26670"/>
                  </a:lnTo>
                  <a:lnTo>
                    <a:pt x="8582723" y="13970"/>
                  </a:lnTo>
                  <a:lnTo>
                    <a:pt x="8588692" y="12700"/>
                  </a:lnTo>
                  <a:lnTo>
                    <a:pt x="8642350" y="1270"/>
                  </a:lnTo>
                  <a:lnTo>
                    <a:pt x="8647506" y="0"/>
                  </a:lnTo>
                  <a:close/>
                </a:path>
              </a:pathLst>
            </a:custGeom>
            <a:solidFill>
              <a:srgbClr val="B4006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0" y="499110"/>
              <a:ext cx="8529320" cy="13970"/>
            </a:xfrm>
            <a:custGeom>
              <a:avLst/>
              <a:gdLst/>
              <a:ahLst/>
              <a:cxnLst/>
              <a:rect l="l" t="t" r="r" b="b"/>
              <a:pathLst>
                <a:path w="8529320" h="13970">
                  <a:moveTo>
                    <a:pt x="1121346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1078737" y="13969"/>
                  </a:lnTo>
                  <a:lnTo>
                    <a:pt x="1121346" y="0"/>
                  </a:lnTo>
                  <a:close/>
                </a:path>
                <a:path w="8529320" h="13970">
                  <a:moveTo>
                    <a:pt x="6114554" y="0"/>
                  </a:moveTo>
                  <a:lnTo>
                    <a:pt x="4727408" y="0"/>
                  </a:lnTo>
                  <a:lnTo>
                    <a:pt x="4850756" y="13969"/>
                  </a:lnTo>
                  <a:lnTo>
                    <a:pt x="6212579" y="13969"/>
                  </a:lnTo>
                  <a:lnTo>
                    <a:pt x="6159500" y="7619"/>
                  </a:lnTo>
                  <a:lnTo>
                    <a:pt x="6114554" y="0"/>
                  </a:lnTo>
                  <a:close/>
                </a:path>
                <a:path w="8529320" h="13970">
                  <a:moveTo>
                    <a:pt x="8529086" y="0"/>
                  </a:moveTo>
                  <a:lnTo>
                    <a:pt x="7696122" y="0"/>
                  </a:lnTo>
                  <a:lnTo>
                    <a:pt x="7623706" y="13969"/>
                  </a:lnTo>
                  <a:lnTo>
                    <a:pt x="8463513" y="13969"/>
                  </a:lnTo>
                  <a:lnTo>
                    <a:pt x="8529086" y="0"/>
                  </a:lnTo>
                  <a:close/>
                </a:path>
              </a:pathLst>
            </a:custGeom>
            <a:solidFill>
              <a:srgbClr val="B4006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0" y="511810"/>
              <a:ext cx="8469630" cy="15240"/>
            </a:xfrm>
            <a:custGeom>
              <a:avLst/>
              <a:gdLst/>
              <a:ahLst/>
              <a:cxnLst/>
              <a:rect l="l" t="t" r="r" b="b"/>
              <a:pathLst>
                <a:path w="8469630" h="15240">
                  <a:moveTo>
                    <a:pt x="1082611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036129" y="15239"/>
                  </a:lnTo>
                  <a:lnTo>
                    <a:pt x="1082611" y="0"/>
                  </a:lnTo>
                  <a:close/>
                </a:path>
                <a:path w="8469630" h="15240">
                  <a:moveTo>
                    <a:pt x="6201963" y="0"/>
                  </a:moveTo>
                  <a:lnTo>
                    <a:pt x="4839542" y="0"/>
                  </a:lnTo>
                  <a:lnTo>
                    <a:pt x="4974104" y="15239"/>
                  </a:lnTo>
                  <a:lnTo>
                    <a:pt x="6329354" y="15239"/>
                  </a:lnTo>
                  <a:lnTo>
                    <a:pt x="6201963" y="0"/>
                  </a:lnTo>
                  <a:close/>
                </a:path>
                <a:path w="8469630" h="15240">
                  <a:moveTo>
                    <a:pt x="8469474" y="0"/>
                  </a:moveTo>
                  <a:lnTo>
                    <a:pt x="7630289" y="0"/>
                  </a:lnTo>
                  <a:lnTo>
                    <a:pt x="7590790" y="7619"/>
                  </a:lnTo>
                  <a:lnTo>
                    <a:pt x="7527126" y="15239"/>
                  </a:lnTo>
                  <a:lnTo>
                    <a:pt x="8397939" y="15239"/>
                  </a:lnTo>
                  <a:lnTo>
                    <a:pt x="8469474" y="0"/>
                  </a:lnTo>
                  <a:close/>
                </a:path>
              </a:pathLst>
            </a:custGeom>
            <a:solidFill>
              <a:srgbClr val="B4006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0" y="525779"/>
              <a:ext cx="8404225" cy="13970"/>
            </a:xfrm>
            <a:custGeom>
              <a:avLst/>
              <a:gdLst/>
              <a:ahLst/>
              <a:cxnLst/>
              <a:rect l="l" t="t" r="r" b="b"/>
              <a:pathLst>
                <a:path w="8404225" h="13970">
                  <a:moveTo>
                    <a:pt x="1040003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97394" y="13970"/>
                  </a:lnTo>
                  <a:lnTo>
                    <a:pt x="1040003" y="0"/>
                  </a:lnTo>
                  <a:close/>
                </a:path>
                <a:path w="8404225" h="13970">
                  <a:moveTo>
                    <a:pt x="6318738" y="0"/>
                  </a:moveTo>
                  <a:lnTo>
                    <a:pt x="4962890" y="0"/>
                  </a:lnTo>
                  <a:lnTo>
                    <a:pt x="5086238" y="13970"/>
                  </a:lnTo>
                  <a:lnTo>
                    <a:pt x="6435513" y="13970"/>
                  </a:lnTo>
                  <a:lnTo>
                    <a:pt x="6318738" y="0"/>
                  </a:lnTo>
                  <a:close/>
                </a:path>
                <a:path w="8404225" h="13970">
                  <a:moveTo>
                    <a:pt x="8403901" y="0"/>
                  </a:moveTo>
                  <a:lnTo>
                    <a:pt x="7537736" y="0"/>
                  </a:lnTo>
                  <a:lnTo>
                    <a:pt x="7421019" y="13970"/>
                  </a:lnTo>
                  <a:lnTo>
                    <a:pt x="8335617" y="13970"/>
                  </a:lnTo>
                  <a:lnTo>
                    <a:pt x="8350250" y="11430"/>
                  </a:lnTo>
                  <a:lnTo>
                    <a:pt x="8403901" y="0"/>
                  </a:lnTo>
                  <a:close/>
                </a:path>
              </a:pathLst>
            </a:custGeom>
            <a:solidFill>
              <a:srgbClr val="B5006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0" y="538479"/>
              <a:ext cx="8343265" cy="13970"/>
            </a:xfrm>
            <a:custGeom>
              <a:avLst/>
              <a:gdLst/>
              <a:ahLst/>
              <a:cxnLst/>
              <a:rect l="l" t="t" r="r" b="b"/>
              <a:pathLst>
                <a:path w="8343265" h="13970">
                  <a:moveTo>
                    <a:pt x="1001268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58659" y="13970"/>
                  </a:lnTo>
                  <a:lnTo>
                    <a:pt x="1001268" y="0"/>
                  </a:lnTo>
                  <a:close/>
                </a:path>
                <a:path w="8343265" h="13970">
                  <a:moveTo>
                    <a:pt x="6424897" y="0"/>
                  </a:moveTo>
                  <a:lnTo>
                    <a:pt x="5075025" y="0"/>
                  </a:lnTo>
                  <a:lnTo>
                    <a:pt x="5198373" y="13970"/>
                  </a:lnTo>
                  <a:lnTo>
                    <a:pt x="6541672" y="13970"/>
                  </a:lnTo>
                  <a:lnTo>
                    <a:pt x="6424897" y="0"/>
                  </a:lnTo>
                  <a:close/>
                </a:path>
                <a:path w="8343265" h="13970">
                  <a:moveTo>
                    <a:pt x="8342933" y="0"/>
                  </a:moveTo>
                  <a:lnTo>
                    <a:pt x="7431630" y="0"/>
                  </a:lnTo>
                  <a:lnTo>
                    <a:pt x="7314913" y="13970"/>
                  </a:lnTo>
                  <a:lnTo>
                    <a:pt x="8262454" y="13970"/>
                  </a:lnTo>
                  <a:lnTo>
                    <a:pt x="8342933" y="0"/>
                  </a:lnTo>
                  <a:close/>
                </a:path>
              </a:pathLst>
            </a:custGeom>
            <a:solidFill>
              <a:srgbClr val="B5006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0" y="551179"/>
              <a:ext cx="8270240" cy="13970"/>
            </a:xfrm>
            <a:custGeom>
              <a:avLst/>
              <a:gdLst/>
              <a:ahLst/>
              <a:cxnLst/>
              <a:rect l="l" t="t" r="r" b="b"/>
              <a:pathLst>
                <a:path w="8270240" h="13970">
                  <a:moveTo>
                    <a:pt x="962533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9924" y="13970"/>
                  </a:lnTo>
                  <a:lnTo>
                    <a:pt x="962533" y="0"/>
                  </a:lnTo>
                  <a:close/>
                </a:path>
                <a:path w="8270240" h="13970">
                  <a:moveTo>
                    <a:pt x="6531056" y="0"/>
                  </a:moveTo>
                  <a:lnTo>
                    <a:pt x="5187159" y="0"/>
                  </a:lnTo>
                  <a:lnTo>
                    <a:pt x="5310507" y="13970"/>
                  </a:lnTo>
                  <a:lnTo>
                    <a:pt x="6741837" y="13970"/>
                  </a:lnTo>
                  <a:lnTo>
                    <a:pt x="6573520" y="5080"/>
                  </a:lnTo>
                  <a:lnTo>
                    <a:pt x="6531056" y="0"/>
                  </a:lnTo>
                  <a:close/>
                </a:path>
                <a:path w="8270240" h="13970">
                  <a:moveTo>
                    <a:pt x="8269770" y="0"/>
                  </a:moveTo>
                  <a:lnTo>
                    <a:pt x="7325523" y="0"/>
                  </a:lnTo>
                  <a:lnTo>
                    <a:pt x="7261859" y="7620"/>
                  </a:lnTo>
                  <a:lnTo>
                    <a:pt x="7135836" y="13970"/>
                  </a:lnTo>
                  <a:lnTo>
                    <a:pt x="8189291" y="13970"/>
                  </a:lnTo>
                  <a:lnTo>
                    <a:pt x="8269770" y="0"/>
                  </a:lnTo>
                  <a:close/>
                </a:path>
              </a:pathLst>
            </a:custGeom>
            <a:solidFill>
              <a:srgbClr val="B5006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563879"/>
              <a:ext cx="8197215" cy="15240"/>
            </a:xfrm>
            <a:custGeom>
              <a:avLst/>
              <a:gdLst/>
              <a:ahLst/>
              <a:cxnLst/>
              <a:rect l="l" t="t" r="r" b="b"/>
              <a:pathLst>
                <a:path w="8197215" h="15240">
                  <a:moveTo>
                    <a:pt x="92379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880283" y="15240"/>
                  </a:lnTo>
                  <a:lnTo>
                    <a:pt x="892810" y="10160"/>
                  </a:lnTo>
                  <a:lnTo>
                    <a:pt x="923798" y="0"/>
                  </a:lnTo>
                  <a:close/>
                </a:path>
                <a:path w="8197215" h="15240">
                  <a:moveTo>
                    <a:pt x="6717791" y="0"/>
                  </a:moveTo>
                  <a:lnTo>
                    <a:pt x="5299294" y="0"/>
                  </a:lnTo>
                  <a:lnTo>
                    <a:pt x="5433855" y="15240"/>
                  </a:lnTo>
                  <a:lnTo>
                    <a:pt x="8108811" y="15240"/>
                  </a:lnTo>
                  <a:lnTo>
                    <a:pt x="8130760" y="11430"/>
                  </a:lnTo>
                  <a:lnTo>
                    <a:pt x="6934200" y="11430"/>
                  </a:lnTo>
                  <a:lnTo>
                    <a:pt x="6717791" y="0"/>
                  </a:lnTo>
                  <a:close/>
                </a:path>
                <a:path w="8197215" h="15240">
                  <a:moveTo>
                    <a:pt x="8196607" y="0"/>
                  </a:moveTo>
                  <a:lnTo>
                    <a:pt x="7161041" y="0"/>
                  </a:lnTo>
                  <a:lnTo>
                    <a:pt x="6934200" y="11430"/>
                  </a:lnTo>
                  <a:lnTo>
                    <a:pt x="8130760" y="11430"/>
                  </a:lnTo>
                  <a:lnTo>
                    <a:pt x="8196607" y="0"/>
                  </a:lnTo>
                  <a:close/>
                </a:path>
              </a:pathLst>
            </a:custGeom>
            <a:solidFill>
              <a:srgbClr val="B5005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0" y="577849"/>
              <a:ext cx="8116570" cy="13970"/>
            </a:xfrm>
            <a:custGeom>
              <a:avLst/>
              <a:gdLst/>
              <a:ahLst/>
              <a:cxnLst/>
              <a:rect l="l" t="t" r="r" b="b"/>
              <a:pathLst>
                <a:path w="8116570" h="13970">
                  <a:moveTo>
                    <a:pt x="883414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848966" y="13970"/>
                  </a:lnTo>
                  <a:lnTo>
                    <a:pt x="883414" y="0"/>
                  </a:lnTo>
                  <a:close/>
                </a:path>
                <a:path w="8116570" h="13970">
                  <a:moveTo>
                    <a:pt x="8116128" y="0"/>
                  </a:moveTo>
                  <a:lnTo>
                    <a:pt x="5422642" y="0"/>
                  </a:lnTo>
                  <a:lnTo>
                    <a:pt x="5545990" y="13970"/>
                  </a:lnTo>
                  <a:lnTo>
                    <a:pt x="8035648" y="13970"/>
                  </a:lnTo>
                  <a:lnTo>
                    <a:pt x="8116128" y="0"/>
                  </a:lnTo>
                  <a:close/>
                </a:path>
              </a:pathLst>
            </a:custGeom>
            <a:solidFill>
              <a:srgbClr val="B5005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0" y="590549"/>
              <a:ext cx="8043545" cy="13970"/>
            </a:xfrm>
            <a:custGeom>
              <a:avLst/>
              <a:gdLst/>
              <a:ahLst/>
              <a:cxnLst/>
              <a:rect l="l" t="t" r="r" b="b"/>
              <a:pathLst>
                <a:path w="8043545" h="13970">
                  <a:moveTo>
                    <a:pt x="852097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817649" y="13970"/>
                  </a:lnTo>
                  <a:lnTo>
                    <a:pt x="852097" y="0"/>
                  </a:lnTo>
                  <a:close/>
                </a:path>
                <a:path w="8043545" h="13970">
                  <a:moveTo>
                    <a:pt x="8042965" y="0"/>
                  </a:moveTo>
                  <a:lnTo>
                    <a:pt x="5534777" y="0"/>
                  </a:lnTo>
                  <a:lnTo>
                    <a:pt x="5658125" y="13970"/>
                  </a:lnTo>
                  <a:lnTo>
                    <a:pt x="7944685" y="13970"/>
                  </a:lnTo>
                  <a:lnTo>
                    <a:pt x="8013700" y="5079"/>
                  </a:lnTo>
                  <a:lnTo>
                    <a:pt x="8042965" y="0"/>
                  </a:lnTo>
                  <a:close/>
                </a:path>
              </a:pathLst>
            </a:custGeom>
            <a:solidFill>
              <a:srgbClr val="B5005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0" y="603249"/>
              <a:ext cx="7954645" cy="13970"/>
            </a:xfrm>
            <a:custGeom>
              <a:avLst/>
              <a:gdLst/>
              <a:ahLst/>
              <a:cxnLst/>
              <a:rect l="l" t="t" r="r" b="b"/>
              <a:pathLst>
                <a:path w="7954645" h="13970">
                  <a:moveTo>
                    <a:pt x="82078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786332" y="13970"/>
                  </a:lnTo>
                  <a:lnTo>
                    <a:pt x="820780" y="0"/>
                  </a:lnTo>
                  <a:close/>
                </a:path>
                <a:path w="7954645" h="13970">
                  <a:moveTo>
                    <a:pt x="7954544" y="0"/>
                  </a:moveTo>
                  <a:lnTo>
                    <a:pt x="5646911" y="0"/>
                  </a:lnTo>
                  <a:lnTo>
                    <a:pt x="5770259" y="13970"/>
                  </a:lnTo>
                  <a:lnTo>
                    <a:pt x="7846093" y="13970"/>
                  </a:lnTo>
                  <a:lnTo>
                    <a:pt x="7954544" y="0"/>
                  </a:lnTo>
                  <a:close/>
                </a:path>
              </a:pathLst>
            </a:custGeom>
            <a:solidFill>
              <a:srgbClr val="B5005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0" y="617220"/>
              <a:ext cx="7846695" cy="13970"/>
            </a:xfrm>
            <a:custGeom>
              <a:avLst/>
              <a:gdLst/>
              <a:ahLst/>
              <a:cxnLst/>
              <a:rect l="l" t="t" r="r" b="b"/>
              <a:pathLst>
                <a:path w="7846695" h="13970">
                  <a:moveTo>
                    <a:pt x="786332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751883" y="13969"/>
                  </a:lnTo>
                  <a:lnTo>
                    <a:pt x="786332" y="0"/>
                  </a:lnTo>
                  <a:close/>
                </a:path>
                <a:path w="7846695" h="13970">
                  <a:moveTo>
                    <a:pt x="7846093" y="0"/>
                  </a:moveTo>
                  <a:lnTo>
                    <a:pt x="5770259" y="0"/>
                  </a:lnTo>
                  <a:lnTo>
                    <a:pt x="5803900" y="3809"/>
                  </a:lnTo>
                  <a:lnTo>
                    <a:pt x="5918868" y="13969"/>
                  </a:lnTo>
                  <a:lnTo>
                    <a:pt x="7737642" y="13969"/>
                  </a:lnTo>
                  <a:lnTo>
                    <a:pt x="7846093" y="0"/>
                  </a:lnTo>
                  <a:close/>
                </a:path>
              </a:pathLst>
            </a:custGeom>
            <a:solidFill>
              <a:srgbClr val="B5005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0" y="629920"/>
              <a:ext cx="7747634" cy="13970"/>
            </a:xfrm>
            <a:custGeom>
              <a:avLst/>
              <a:gdLst/>
              <a:ahLst/>
              <a:cxnLst/>
              <a:rect l="l" t="t" r="r" b="b"/>
              <a:pathLst>
                <a:path w="7747634" h="13970">
                  <a:moveTo>
                    <a:pt x="755014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720566" y="13969"/>
                  </a:lnTo>
                  <a:lnTo>
                    <a:pt x="755014" y="0"/>
                  </a:lnTo>
                  <a:close/>
                </a:path>
                <a:path w="7747634" h="13970">
                  <a:moveTo>
                    <a:pt x="7747501" y="0"/>
                  </a:moveTo>
                  <a:lnTo>
                    <a:pt x="5904497" y="0"/>
                  </a:lnTo>
                  <a:lnTo>
                    <a:pt x="6062578" y="13969"/>
                  </a:lnTo>
                  <a:lnTo>
                    <a:pt x="7639050" y="13969"/>
                  </a:lnTo>
                  <a:lnTo>
                    <a:pt x="7747501" y="0"/>
                  </a:lnTo>
                  <a:close/>
                </a:path>
              </a:pathLst>
            </a:custGeom>
            <a:solidFill>
              <a:srgbClr val="B5005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0" y="642620"/>
              <a:ext cx="7649209" cy="13970"/>
            </a:xfrm>
            <a:custGeom>
              <a:avLst/>
              <a:gdLst/>
              <a:ahLst/>
              <a:cxnLst/>
              <a:rect l="l" t="t" r="r" b="b"/>
              <a:pathLst>
                <a:path w="7649209" h="13970">
                  <a:moveTo>
                    <a:pt x="723697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689249" y="13969"/>
                  </a:lnTo>
                  <a:lnTo>
                    <a:pt x="723697" y="0"/>
                  </a:lnTo>
                  <a:close/>
                </a:path>
                <a:path w="7649209" h="13970">
                  <a:moveTo>
                    <a:pt x="7648909" y="0"/>
                  </a:moveTo>
                  <a:lnTo>
                    <a:pt x="6048207" y="0"/>
                  </a:lnTo>
                  <a:lnTo>
                    <a:pt x="6206289" y="13969"/>
                  </a:lnTo>
                  <a:lnTo>
                    <a:pt x="7490883" y="13969"/>
                  </a:lnTo>
                  <a:lnTo>
                    <a:pt x="7639050" y="1269"/>
                  </a:lnTo>
                  <a:lnTo>
                    <a:pt x="7648909" y="0"/>
                  </a:lnTo>
                  <a:close/>
                </a:path>
              </a:pathLst>
            </a:custGeom>
            <a:solidFill>
              <a:srgbClr val="B5005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0" y="655320"/>
              <a:ext cx="7505700" cy="15240"/>
            </a:xfrm>
            <a:custGeom>
              <a:avLst/>
              <a:gdLst/>
              <a:ahLst/>
              <a:cxnLst/>
              <a:rect l="l" t="t" r="r" b="b"/>
              <a:pathLst>
                <a:path w="7505700" h="15240">
                  <a:moveTo>
                    <a:pt x="69238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654800" y="15239"/>
                  </a:lnTo>
                  <a:lnTo>
                    <a:pt x="692380" y="0"/>
                  </a:lnTo>
                  <a:close/>
                </a:path>
                <a:path w="7505700" h="15240">
                  <a:moveTo>
                    <a:pt x="7505699" y="0"/>
                  </a:moveTo>
                  <a:lnTo>
                    <a:pt x="6191918" y="0"/>
                  </a:lnTo>
                  <a:lnTo>
                    <a:pt x="6350000" y="13969"/>
                  </a:lnTo>
                  <a:lnTo>
                    <a:pt x="6379368" y="15239"/>
                  </a:lnTo>
                  <a:lnTo>
                    <a:pt x="7327899" y="15239"/>
                  </a:lnTo>
                  <a:lnTo>
                    <a:pt x="7505699" y="0"/>
                  </a:lnTo>
                  <a:close/>
                </a:path>
              </a:pathLst>
            </a:custGeom>
            <a:solidFill>
              <a:srgbClr val="B5005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0" y="669289"/>
              <a:ext cx="7343140" cy="13970"/>
            </a:xfrm>
            <a:custGeom>
              <a:avLst/>
              <a:gdLst/>
              <a:ahLst/>
              <a:cxnLst/>
              <a:rect l="l" t="t" r="r" b="b"/>
              <a:pathLst>
                <a:path w="7343140" h="13970">
                  <a:moveTo>
                    <a:pt x="657932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623483" y="13970"/>
                  </a:lnTo>
                  <a:lnTo>
                    <a:pt x="657932" y="0"/>
                  </a:lnTo>
                  <a:close/>
                </a:path>
                <a:path w="7343140" h="13970">
                  <a:moveTo>
                    <a:pt x="7342716" y="0"/>
                  </a:moveTo>
                  <a:lnTo>
                    <a:pt x="6350000" y="0"/>
                  </a:lnTo>
                  <a:lnTo>
                    <a:pt x="6673056" y="13970"/>
                  </a:lnTo>
                  <a:lnTo>
                    <a:pt x="7052733" y="13970"/>
                  </a:lnTo>
                  <a:lnTo>
                    <a:pt x="7239000" y="8889"/>
                  </a:lnTo>
                  <a:lnTo>
                    <a:pt x="7342716" y="0"/>
                  </a:lnTo>
                  <a:close/>
                </a:path>
              </a:pathLst>
            </a:custGeom>
            <a:solidFill>
              <a:srgbClr val="B5005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0" y="681989"/>
              <a:ext cx="7099300" cy="13970"/>
            </a:xfrm>
            <a:custGeom>
              <a:avLst/>
              <a:gdLst/>
              <a:ahLst/>
              <a:cxnLst/>
              <a:rect l="l" t="t" r="r" b="b"/>
              <a:pathLst>
                <a:path w="7099300" h="13970">
                  <a:moveTo>
                    <a:pt x="626615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596793" y="13970"/>
                  </a:lnTo>
                  <a:lnTo>
                    <a:pt x="617220" y="3810"/>
                  </a:lnTo>
                  <a:lnTo>
                    <a:pt x="626615" y="0"/>
                  </a:lnTo>
                  <a:close/>
                </a:path>
                <a:path w="7099300" h="13970">
                  <a:moveTo>
                    <a:pt x="7099300" y="0"/>
                  </a:moveTo>
                  <a:lnTo>
                    <a:pt x="6643687" y="0"/>
                  </a:lnTo>
                  <a:lnTo>
                    <a:pt x="6819900" y="7620"/>
                  </a:lnTo>
                  <a:lnTo>
                    <a:pt x="7099300" y="0"/>
                  </a:lnTo>
                  <a:close/>
                </a:path>
              </a:pathLst>
            </a:custGeom>
            <a:solidFill>
              <a:srgbClr val="B5005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0" y="694689"/>
              <a:ext cx="599440" cy="13970"/>
            </a:xfrm>
            <a:custGeom>
              <a:avLst/>
              <a:gdLst/>
              <a:ahLst/>
              <a:cxnLst/>
              <a:rect l="l" t="t" r="r" b="b"/>
              <a:pathLst>
                <a:path w="599440" h="13970">
                  <a:moveTo>
                    <a:pt x="599346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571259" y="13970"/>
                  </a:lnTo>
                  <a:lnTo>
                    <a:pt x="599346" y="0"/>
                  </a:lnTo>
                  <a:close/>
                </a:path>
              </a:pathLst>
            </a:custGeom>
            <a:solidFill>
              <a:srgbClr val="B5005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0" y="708660"/>
              <a:ext cx="571500" cy="13970"/>
            </a:xfrm>
            <a:custGeom>
              <a:avLst/>
              <a:gdLst/>
              <a:ahLst/>
              <a:cxnLst/>
              <a:rect l="l" t="t" r="r" b="b"/>
              <a:pathLst>
                <a:path w="571500" h="13970">
                  <a:moveTo>
                    <a:pt x="571259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543172" y="13969"/>
                  </a:lnTo>
                  <a:lnTo>
                    <a:pt x="571259" y="0"/>
                  </a:lnTo>
                  <a:close/>
                </a:path>
              </a:pathLst>
            </a:custGeom>
            <a:solidFill>
              <a:srgbClr val="B5005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0" y="721360"/>
              <a:ext cx="546100" cy="13970"/>
            </a:xfrm>
            <a:custGeom>
              <a:avLst/>
              <a:gdLst/>
              <a:ahLst/>
              <a:cxnLst/>
              <a:rect l="l" t="t" r="r" b="b"/>
              <a:pathLst>
                <a:path w="546100" h="13970">
                  <a:moveTo>
                    <a:pt x="545725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517638" y="13969"/>
                  </a:lnTo>
                  <a:lnTo>
                    <a:pt x="545725" y="0"/>
                  </a:lnTo>
                  <a:close/>
                </a:path>
              </a:pathLst>
            </a:custGeom>
            <a:solidFill>
              <a:srgbClr val="B5005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0" y="734060"/>
              <a:ext cx="520700" cy="13970"/>
            </a:xfrm>
            <a:custGeom>
              <a:avLst/>
              <a:gdLst/>
              <a:ahLst/>
              <a:cxnLst/>
              <a:rect l="l" t="t" r="r" b="b"/>
              <a:pathLst>
                <a:path w="520700" h="13970">
                  <a:moveTo>
                    <a:pt x="520191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492104" y="13969"/>
                  </a:lnTo>
                  <a:lnTo>
                    <a:pt x="520191" y="0"/>
                  </a:lnTo>
                  <a:close/>
                </a:path>
              </a:pathLst>
            </a:custGeom>
            <a:solidFill>
              <a:srgbClr val="B5005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0" y="746760"/>
              <a:ext cx="494665" cy="15240"/>
            </a:xfrm>
            <a:custGeom>
              <a:avLst/>
              <a:gdLst/>
              <a:ahLst/>
              <a:cxnLst/>
              <a:rect l="l" t="t" r="r" b="b"/>
              <a:pathLst>
                <a:path w="494665" h="15240">
                  <a:moveTo>
                    <a:pt x="494658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464017" y="15239"/>
                  </a:lnTo>
                  <a:lnTo>
                    <a:pt x="494658" y="0"/>
                  </a:lnTo>
                  <a:close/>
                </a:path>
              </a:pathLst>
            </a:custGeom>
            <a:solidFill>
              <a:srgbClr val="B5005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0" y="760729"/>
              <a:ext cx="466725" cy="13970"/>
            </a:xfrm>
            <a:custGeom>
              <a:avLst/>
              <a:gdLst/>
              <a:ahLst/>
              <a:cxnLst/>
              <a:rect l="l" t="t" r="r" b="b"/>
              <a:pathLst>
                <a:path w="466725" h="13970">
                  <a:moveTo>
                    <a:pt x="466571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38484" y="13970"/>
                  </a:lnTo>
                  <a:lnTo>
                    <a:pt x="466571" y="0"/>
                  </a:lnTo>
                  <a:close/>
                </a:path>
              </a:pathLst>
            </a:custGeom>
            <a:solidFill>
              <a:srgbClr val="B5005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0" y="773429"/>
              <a:ext cx="441325" cy="13970"/>
            </a:xfrm>
            <a:custGeom>
              <a:avLst/>
              <a:gdLst/>
              <a:ahLst/>
              <a:cxnLst/>
              <a:rect l="l" t="t" r="r" b="b"/>
              <a:pathLst>
                <a:path w="441325" h="13970">
                  <a:moveTo>
                    <a:pt x="441037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12950" y="13970"/>
                  </a:lnTo>
                  <a:lnTo>
                    <a:pt x="441037" y="0"/>
                  </a:lnTo>
                  <a:close/>
                </a:path>
              </a:pathLst>
            </a:custGeom>
            <a:solidFill>
              <a:srgbClr val="B5004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0" y="786129"/>
              <a:ext cx="415925" cy="13970"/>
            </a:xfrm>
            <a:custGeom>
              <a:avLst/>
              <a:gdLst/>
              <a:ahLst/>
              <a:cxnLst/>
              <a:rect l="l" t="t" r="r" b="b"/>
              <a:pathLst>
                <a:path w="415925" h="13970">
                  <a:moveTo>
                    <a:pt x="415503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87416" y="13970"/>
                  </a:lnTo>
                  <a:lnTo>
                    <a:pt x="415503" y="0"/>
                  </a:lnTo>
                  <a:close/>
                </a:path>
              </a:pathLst>
            </a:custGeom>
            <a:solidFill>
              <a:srgbClr val="B6004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0" y="798829"/>
              <a:ext cx="390525" cy="15240"/>
            </a:xfrm>
            <a:custGeom>
              <a:avLst/>
              <a:gdLst/>
              <a:ahLst/>
              <a:cxnLst/>
              <a:rect l="l" t="t" r="r" b="b"/>
              <a:pathLst>
                <a:path w="390525" h="15240">
                  <a:moveTo>
                    <a:pt x="3899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61212" y="15240"/>
                  </a:lnTo>
                  <a:lnTo>
                    <a:pt x="374650" y="7620"/>
                  </a:lnTo>
                  <a:lnTo>
                    <a:pt x="389970" y="0"/>
                  </a:lnTo>
                  <a:close/>
                </a:path>
              </a:pathLst>
            </a:custGeom>
            <a:solidFill>
              <a:srgbClr val="B6004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0" y="812799"/>
              <a:ext cx="363855" cy="13970"/>
            </a:xfrm>
            <a:custGeom>
              <a:avLst/>
              <a:gdLst/>
              <a:ahLst/>
              <a:cxnLst/>
              <a:rect l="l" t="t" r="r" b="b"/>
              <a:pathLst>
                <a:path w="363855" h="13969">
                  <a:moveTo>
                    <a:pt x="363452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38816" y="13970"/>
                  </a:lnTo>
                  <a:lnTo>
                    <a:pt x="363452" y="0"/>
                  </a:lnTo>
                  <a:close/>
                </a:path>
              </a:pathLst>
            </a:custGeom>
            <a:solidFill>
              <a:srgbClr val="B6004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0" y="825499"/>
              <a:ext cx="341630" cy="13970"/>
            </a:xfrm>
            <a:custGeom>
              <a:avLst/>
              <a:gdLst/>
              <a:ahLst/>
              <a:cxnLst/>
              <a:rect l="l" t="t" r="r" b="b"/>
              <a:pathLst>
                <a:path w="341630" h="13969">
                  <a:moveTo>
                    <a:pt x="341056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16421" y="13970"/>
                  </a:lnTo>
                  <a:lnTo>
                    <a:pt x="341056" y="0"/>
                  </a:lnTo>
                  <a:close/>
                </a:path>
              </a:pathLst>
            </a:custGeom>
            <a:solidFill>
              <a:srgbClr val="B6004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0" y="838199"/>
              <a:ext cx="318770" cy="13970"/>
            </a:xfrm>
            <a:custGeom>
              <a:avLst/>
              <a:gdLst/>
              <a:ahLst/>
              <a:cxnLst/>
              <a:rect l="l" t="t" r="r" b="b"/>
              <a:pathLst>
                <a:path w="318770" h="13969">
                  <a:moveTo>
                    <a:pt x="31866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294025" y="13970"/>
                  </a:lnTo>
                  <a:lnTo>
                    <a:pt x="318660" y="0"/>
                  </a:lnTo>
                  <a:close/>
                </a:path>
              </a:pathLst>
            </a:custGeom>
            <a:solidFill>
              <a:srgbClr val="B6004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0" y="850899"/>
              <a:ext cx="296545" cy="15240"/>
            </a:xfrm>
            <a:custGeom>
              <a:avLst/>
              <a:gdLst/>
              <a:ahLst/>
              <a:cxnLst/>
              <a:rect l="l" t="t" r="r" b="b"/>
              <a:pathLst>
                <a:path w="296545" h="15240">
                  <a:moveTo>
                    <a:pt x="296265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269390" y="15239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B6004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0" y="864869"/>
              <a:ext cx="271780" cy="13970"/>
            </a:xfrm>
            <a:custGeom>
              <a:avLst/>
              <a:gdLst/>
              <a:ahLst/>
              <a:cxnLst/>
              <a:rect l="l" t="t" r="r" b="b"/>
              <a:pathLst>
                <a:path w="271780" h="13969">
                  <a:moveTo>
                    <a:pt x="271629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246994" y="13969"/>
                  </a:lnTo>
                  <a:lnTo>
                    <a:pt x="271629" y="0"/>
                  </a:lnTo>
                  <a:close/>
                </a:path>
              </a:pathLst>
            </a:custGeom>
            <a:solidFill>
              <a:srgbClr val="B6004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0" y="877569"/>
              <a:ext cx="249234" cy="1506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403320" y="0"/>
              <a:ext cx="4740910" cy="6350"/>
            </a:xfrm>
            <a:custGeom>
              <a:avLst/>
              <a:gdLst/>
              <a:ahLst/>
              <a:cxnLst/>
              <a:rect l="l" t="t" r="r" b="b"/>
              <a:pathLst>
                <a:path w="4740909" h="6350">
                  <a:moveTo>
                    <a:pt x="4740679" y="0"/>
                  </a:moveTo>
                  <a:lnTo>
                    <a:pt x="0" y="0"/>
                  </a:lnTo>
                  <a:lnTo>
                    <a:pt x="18184" y="6350"/>
                  </a:lnTo>
                  <a:lnTo>
                    <a:pt x="4740679" y="6350"/>
                  </a:lnTo>
                  <a:lnTo>
                    <a:pt x="4740679" y="0"/>
                  </a:lnTo>
                  <a:close/>
                </a:path>
              </a:pathLst>
            </a:custGeom>
            <a:solidFill>
              <a:srgbClr val="EF004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417868" y="5079"/>
              <a:ext cx="4726305" cy="7620"/>
            </a:xfrm>
            <a:custGeom>
              <a:avLst/>
              <a:gdLst/>
              <a:ahLst/>
              <a:cxnLst/>
              <a:rect l="l" t="t" r="r" b="b"/>
              <a:pathLst>
                <a:path w="4726305" h="7620">
                  <a:moveTo>
                    <a:pt x="4726131" y="0"/>
                  </a:moveTo>
                  <a:lnTo>
                    <a:pt x="0" y="0"/>
                  </a:lnTo>
                  <a:lnTo>
                    <a:pt x="21820" y="7620"/>
                  </a:lnTo>
                  <a:lnTo>
                    <a:pt x="4726131" y="7620"/>
                  </a:lnTo>
                  <a:lnTo>
                    <a:pt x="4726131" y="0"/>
                  </a:lnTo>
                  <a:close/>
                </a:path>
              </a:pathLst>
            </a:custGeom>
            <a:solidFill>
              <a:srgbClr val="EE004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439689" y="12700"/>
              <a:ext cx="4704715" cy="7620"/>
            </a:xfrm>
            <a:custGeom>
              <a:avLst/>
              <a:gdLst/>
              <a:ahLst/>
              <a:cxnLst/>
              <a:rect l="l" t="t" r="r" b="b"/>
              <a:pathLst>
                <a:path w="4704715" h="7620">
                  <a:moveTo>
                    <a:pt x="4704310" y="0"/>
                  </a:moveTo>
                  <a:lnTo>
                    <a:pt x="0" y="0"/>
                  </a:lnTo>
                  <a:lnTo>
                    <a:pt x="21820" y="7620"/>
                  </a:lnTo>
                  <a:lnTo>
                    <a:pt x="4704310" y="7620"/>
                  </a:lnTo>
                  <a:lnTo>
                    <a:pt x="4704310" y="0"/>
                  </a:lnTo>
                  <a:close/>
                </a:path>
              </a:pathLst>
            </a:custGeom>
            <a:solidFill>
              <a:srgbClr val="ED004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461509" y="20320"/>
              <a:ext cx="4682490" cy="7620"/>
            </a:xfrm>
            <a:custGeom>
              <a:avLst/>
              <a:gdLst/>
              <a:ahLst/>
              <a:cxnLst/>
              <a:rect l="l" t="t" r="r" b="b"/>
              <a:pathLst>
                <a:path w="4682490" h="7620">
                  <a:moveTo>
                    <a:pt x="4682489" y="0"/>
                  </a:moveTo>
                  <a:lnTo>
                    <a:pt x="0" y="0"/>
                  </a:lnTo>
                  <a:lnTo>
                    <a:pt x="21820" y="7620"/>
                  </a:lnTo>
                  <a:lnTo>
                    <a:pt x="4682489" y="7620"/>
                  </a:lnTo>
                  <a:lnTo>
                    <a:pt x="4682489" y="0"/>
                  </a:lnTo>
                  <a:close/>
                </a:path>
              </a:pathLst>
            </a:custGeom>
            <a:solidFill>
              <a:srgbClr val="EB004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479694" y="26670"/>
              <a:ext cx="4664710" cy="7620"/>
            </a:xfrm>
            <a:custGeom>
              <a:avLst/>
              <a:gdLst/>
              <a:ahLst/>
              <a:cxnLst/>
              <a:rect l="l" t="t" r="r" b="b"/>
              <a:pathLst>
                <a:path w="4664709" h="7620">
                  <a:moveTo>
                    <a:pt x="4664305" y="0"/>
                  </a:moveTo>
                  <a:lnTo>
                    <a:pt x="0" y="0"/>
                  </a:lnTo>
                  <a:lnTo>
                    <a:pt x="21820" y="7620"/>
                  </a:lnTo>
                  <a:lnTo>
                    <a:pt x="4664305" y="7620"/>
                  </a:lnTo>
                  <a:lnTo>
                    <a:pt x="4664305" y="0"/>
                  </a:lnTo>
                  <a:close/>
                </a:path>
              </a:pathLst>
            </a:custGeom>
            <a:solidFill>
              <a:srgbClr val="EA004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501514" y="34289"/>
              <a:ext cx="4642485" cy="7620"/>
            </a:xfrm>
            <a:custGeom>
              <a:avLst/>
              <a:gdLst/>
              <a:ahLst/>
              <a:cxnLst/>
              <a:rect l="l" t="t" r="r" b="b"/>
              <a:pathLst>
                <a:path w="4642484" h="7620">
                  <a:moveTo>
                    <a:pt x="4642484" y="0"/>
                  </a:moveTo>
                  <a:lnTo>
                    <a:pt x="0" y="0"/>
                  </a:lnTo>
                  <a:lnTo>
                    <a:pt x="21820" y="7619"/>
                  </a:lnTo>
                  <a:lnTo>
                    <a:pt x="4642484" y="7619"/>
                  </a:lnTo>
                  <a:lnTo>
                    <a:pt x="4642484" y="0"/>
                  </a:lnTo>
                  <a:close/>
                </a:path>
              </a:pathLst>
            </a:custGeom>
            <a:solidFill>
              <a:srgbClr val="E9004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532426" y="41909"/>
              <a:ext cx="4612005" cy="7620"/>
            </a:xfrm>
            <a:custGeom>
              <a:avLst/>
              <a:gdLst/>
              <a:ahLst/>
              <a:cxnLst/>
              <a:rect l="l" t="t" r="r" b="b"/>
              <a:pathLst>
                <a:path w="4612005" h="7620">
                  <a:moveTo>
                    <a:pt x="4611573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1176" y="6350"/>
                  </a:lnTo>
                  <a:lnTo>
                    <a:pt x="11176" y="7620"/>
                  </a:lnTo>
                  <a:lnTo>
                    <a:pt x="4611573" y="7620"/>
                  </a:lnTo>
                  <a:lnTo>
                    <a:pt x="4611573" y="6350"/>
                  </a:lnTo>
                  <a:lnTo>
                    <a:pt x="4611573" y="0"/>
                  </a:lnTo>
                  <a:close/>
                </a:path>
              </a:pathLst>
            </a:custGeom>
            <a:solidFill>
              <a:srgbClr val="E7004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545698" y="49529"/>
              <a:ext cx="4598670" cy="7620"/>
            </a:xfrm>
            <a:custGeom>
              <a:avLst/>
              <a:gdLst/>
              <a:ahLst/>
              <a:cxnLst/>
              <a:rect l="l" t="t" r="r" b="b"/>
              <a:pathLst>
                <a:path w="4598670" h="7619">
                  <a:moveTo>
                    <a:pt x="4598301" y="0"/>
                  </a:moveTo>
                  <a:lnTo>
                    <a:pt x="0" y="0"/>
                  </a:lnTo>
                  <a:lnTo>
                    <a:pt x="25072" y="7620"/>
                  </a:lnTo>
                  <a:lnTo>
                    <a:pt x="4598301" y="7620"/>
                  </a:lnTo>
                  <a:lnTo>
                    <a:pt x="4598301" y="0"/>
                  </a:lnTo>
                  <a:close/>
                </a:path>
              </a:pathLst>
            </a:custGeom>
            <a:solidFill>
              <a:srgbClr val="E6004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566592" y="55879"/>
              <a:ext cx="4577715" cy="7620"/>
            </a:xfrm>
            <a:custGeom>
              <a:avLst/>
              <a:gdLst/>
              <a:ahLst/>
              <a:cxnLst/>
              <a:rect l="l" t="t" r="r" b="b"/>
              <a:pathLst>
                <a:path w="4577715" h="7619">
                  <a:moveTo>
                    <a:pt x="4577407" y="0"/>
                  </a:moveTo>
                  <a:lnTo>
                    <a:pt x="0" y="0"/>
                  </a:lnTo>
                  <a:lnTo>
                    <a:pt x="25072" y="7620"/>
                  </a:lnTo>
                  <a:lnTo>
                    <a:pt x="4577407" y="762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E5004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591664" y="63499"/>
              <a:ext cx="4552950" cy="7620"/>
            </a:xfrm>
            <a:custGeom>
              <a:avLst/>
              <a:gdLst/>
              <a:ahLst/>
              <a:cxnLst/>
              <a:rect l="l" t="t" r="r" b="b"/>
              <a:pathLst>
                <a:path w="4552950" h="7619">
                  <a:moveTo>
                    <a:pt x="4552335" y="0"/>
                  </a:moveTo>
                  <a:lnTo>
                    <a:pt x="0" y="0"/>
                  </a:lnTo>
                  <a:lnTo>
                    <a:pt x="25072" y="7620"/>
                  </a:lnTo>
                  <a:lnTo>
                    <a:pt x="4552335" y="7620"/>
                  </a:lnTo>
                  <a:lnTo>
                    <a:pt x="4552335" y="0"/>
                  </a:lnTo>
                  <a:close/>
                </a:path>
              </a:pathLst>
            </a:custGeom>
            <a:solidFill>
              <a:srgbClr val="E3004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616736" y="71119"/>
              <a:ext cx="4527550" cy="7620"/>
            </a:xfrm>
            <a:custGeom>
              <a:avLst/>
              <a:gdLst/>
              <a:ahLst/>
              <a:cxnLst/>
              <a:rect l="l" t="t" r="r" b="b"/>
              <a:pathLst>
                <a:path w="4527550" h="7619">
                  <a:moveTo>
                    <a:pt x="4527263" y="0"/>
                  </a:moveTo>
                  <a:lnTo>
                    <a:pt x="0" y="0"/>
                  </a:lnTo>
                  <a:lnTo>
                    <a:pt x="25072" y="7620"/>
                  </a:lnTo>
                  <a:lnTo>
                    <a:pt x="4527263" y="7620"/>
                  </a:lnTo>
                  <a:lnTo>
                    <a:pt x="4527263" y="0"/>
                  </a:lnTo>
                  <a:close/>
                </a:path>
              </a:pathLst>
            </a:custGeom>
            <a:solidFill>
              <a:srgbClr val="E2004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637630" y="77469"/>
              <a:ext cx="4506595" cy="7620"/>
            </a:xfrm>
            <a:custGeom>
              <a:avLst/>
              <a:gdLst/>
              <a:ahLst/>
              <a:cxnLst/>
              <a:rect l="l" t="t" r="r" b="b"/>
              <a:pathLst>
                <a:path w="4506595" h="7619">
                  <a:moveTo>
                    <a:pt x="4506369" y="0"/>
                  </a:moveTo>
                  <a:lnTo>
                    <a:pt x="0" y="0"/>
                  </a:lnTo>
                  <a:lnTo>
                    <a:pt x="25072" y="7620"/>
                  </a:lnTo>
                  <a:lnTo>
                    <a:pt x="4506369" y="7620"/>
                  </a:lnTo>
                  <a:lnTo>
                    <a:pt x="4506369" y="0"/>
                  </a:lnTo>
                  <a:close/>
                </a:path>
              </a:pathLst>
            </a:custGeom>
            <a:solidFill>
              <a:srgbClr val="E1004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662702" y="85090"/>
              <a:ext cx="4481830" cy="7620"/>
            </a:xfrm>
            <a:custGeom>
              <a:avLst/>
              <a:gdLst/>
              <a:ahLst/>
              <a:cxnLst/>
              <a:rect l="l" t="t" r="r" b="b"/>
              <a:pathLst>
                <a:path w="4481830" h="7619">
                  <a:moveTo>
                    <a:pt x="4481297" y="0"/>
                  </a:moveTo>
                  <a:lnTo>
                    <a:pt x="0" y="0"/>
                  </a:lnTo>
                  <a:lnTo>
                    <a:pt x="25072" y="7619"/>
                  </a:lnTo>
                  <a:lnTo>
                    <a:pt x="4481297" y="7619"/>
                  </a:lnTo>
                  <a:lnTo>
                    <a:pt x="4481297" y="0"/>
                  </a:lnTo>
                  <a:close/>
                </a:path>
              </a:pathLst>
            </a:custGeom>
            <a:solidFill>
              <a:srgbClr val="E0004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687774" y="92710"/>
              <a:ext cx="4456430" cy="7620"/>
            </a:xfrm>
            <a:custGeom>
              <a:avLst/>
              <a:gdLst/>
              <a:ahLst/>
              <a:cxnLst/>
              <a:rect l="l" t="t" r="r" b="b"/>
              <a:pathLst>
                <a:path w="4456430" h="7619">
                  <a:moveTo>
                    <a:pt x="4456225" y="0"/>
                  </a:moveTo>
                  <a:lnTo>
                    <a:pt x="0" y="0"/>
                  </a:lnTo>
                  <a:lnTo>
                    <a:pt x="25072" y="7620"/>
                  </a:lnTo>
                  <a:lnTo>
                    <a:pt x="4456225" y="7620"/>
                  </a:lnTo>
                  <a:lnTo>
                    <a:pt x="4456225" y="0"/>
                  </a:lnTo>
                  <a:close/>
                </a:path>
              </a:pathLst>
            </a:custGeom>
            <a:solidFill>
              <a:srgbClr val="DE004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712846" y="100329"/>
              <a:ext cx="4431665" cy="7620"/>
            </a:xfrm>
            <a:custGeom>
              <a:avLst/>
              <a:gdLst/>
              <a:ahLst/>
              <a:cxnLst/>
              <a:rect l="l" t="t" r="r" b="b"/>
              <a:pathLst>
                <a:path w="4431665" h="7619">
                  <a:moveTo>
                    <a:pt x="4431152" y="0"/>
                  </a:moveTo>
                  <a:lnTo>
                    <a:pt x="0" y="0"/>
                  </a:lnTo>
                  <a:lnTo>
                    <a:pt x="25072" y="7620"/>
                  </a:lnTo>
                  <a:lnTo>
                    <a:pt x="4431152" y="7620"/>
                  </a:lnTo>
                  <a:lnTo>
                    <a:pt x="4431152" y="0"/>
                  </a:lnTo>
                  <a:close/>
                </a:path>
              </a:pathLst>
            </a:custGeom>
            <a:solidFill>
              <a:srgbClr val="DD004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733740" y="106679"/>
              <a:ext cx="4410710" cy="7620"/>
            </a:xfrm>
            <a:custGeom>
              <a:avLst/>
              <a:gdLst/>
              <a:ahLst/>
              <a:cxnLst/>
              <a:rect l="l" t="t" r="r" b="b"/>
              <a:pathLst>
                <a:path w="4410709" h="7619">
                  <a:moveTo>
                    <a:pt x="4410259" y="0"/>
                  </a:moveTo>
                  <a:lnTo>
                    <a:pt x="0" y="0"/>
                  </a:lnTo>
                  <a:lnTo>
                    <a:pt x="25072" y="7620"/>
                  </a:lnTo>
                  <a:lnTo>
                    <a:pt x="4410259" y="7620"/>
                  </a:lnTo>
                  <a:lnTo>
                    <a:pt x="4410259" y="0"/>
                  </a:lnTo>
                  <a:close/>
                </a:path>
              </a:pathLst>
            </a:custGeom>
            <a:solidFill>
              <a:srgbClr val="DC004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758813" y="114300"/>
              <a:ext cx="4385310" cy="7620"/>
            </a:xfrm>
            <a:custGeom>
              <a:avLst/>
              <a:gdLst/>
              <a:ahLst/>
              <a:cxnLst/>
              <a:rect l="l" t="t" r="r" b="b"/>
              <a:pathLst>
                <a:path w="4385309" h="7619">
                  <a:moveTo>
                    <a:pt x="4385187" y="0"/>
                  </a:moveTo>
                  <a:lnTo>
                    <a:pt x="0" y="0"/>
                  </a:lnTo>
                  <a:lnTo>
                    <a:pt x="25072" y="7620"/>
                  </a:lnTo>
                  <a:lnTo>
                    <a:pt x="4385187" y="7620"/>
                  </a:lnTo>
                  <a:lnTo>
                    <a:pt x="4385187" y="0"/>
                  </a:lnTo>
                  <a:close/>
                </a:path>
              </a:pathLst>
            </a:custGeom>
            <a:solidFill>
              <a:srgbClr val="DA004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792230" y="121919"/>
              <a:ext cx="4352290" cy="7620"/>
            </a:xfrm>
            <a:custGeom>
              <a:avLst/>
              <a:gdLst/>
              <a:ahLst/>
              <a:cxnLst/>
              <a:rect l="l" t="t" r="r" b="b"/>
              <a:pathLst>
                <a:path w="4352290" h="7619">
                  <a:moveTo>
                    <a:pt x="4351769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12954" y="5080"/>
                  </a:lnTo>
                  <a:lnTo>
                    <a:pt x="12954" y="7620"/>
                  </a:lnTo>
                  <a:lnTo>
                    <a:pt x="4351769" y="7620"/>
                  </a:lnTo>
                  <a:lnTo>
                    <a:pt x="4351769" y="5080"/>
                  </a:lnTo>
                  <a:lnTo>
                    <a:pt x="4351769" y="0"/>
                  </a:lnTo>
                  <a:close/>
                </a:path>
              </a:pathLst>
            </a:custGeom>
            <a:solidFill>
              <a:srgbClr val="D9004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805188" y="128269"/>
              <a:ext cx="4338955" cy="7620"/>
            </a:xfrm>
            <a:custGeom>
              <a:avLst/>
              <a:gdLst/>
              <a:ahLst/>
              <a:cxnLst/>
              <a:rect l="l" t="t" r="r" b="b"/>
              <a:pathLst>
                <a:path w="4338955" h="7619">
                  <a:moveTo>
                    <a:pt x="4338811" y="0"/>
                  </a:moveTo>
                  <a:lnTo>
                    <a:pt x="0" y="0"/>
                  </a:lnTo>
                  <a:lnTo>
                    <a:pt x="27530" y="7620"/>
                  </a:lnTo>
                  <a:lnTo>
                    <a:pt x="4338811" y="7620"/>
                  </a:lnTo>
                  <a:lnTo>
                    <a:pt x="4338811" y="0"/>
                  </a:lnTo>
                  <a:close/>
                </a:path>
              </a:pathLst>
            </a:custGeom>
            <a:solidFill>
              <a:srgbClr val="D8004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832718" y="135890"/>
              <a:ext cx="4311650" cy="7620"/>
            </a:xfrm>
            <a:custGeom>
              <a:avLst/>
              <a:gdLst/>
              <a:ahLst/>
              <a:cxnLst/>
              <a:rect l="l" t="t" r="r" b="b"/>
              <a:pathLst>
                <a:path w="4311650" h="7619">
                  <a:moveTo>
                    <a:pt x="4311281" y="0"/>
                  </a:moveTo>
                  <a:lnTo>
                    <a:pt x="0" y="0"/>
                  </a:lnTo>
                  <a:lnTo>
                    <a:pt x="27530" y="7619"/>
                  </a:lnTo>
                  <a:lnTo>
                    <a:pt x="4311281" y="7619"/>
                  </a:lnTo>
                  <a:lnTo>
                    <a:pt x="4311281" y="0"/>
                  </a:lnTo>
                  <a:close/>
                </a:path>
              </a:pathLst>
            </a:custGeom>
            <a:solidFill>
              <a:srgbClr val="D6004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860249" y="143509"/>
              <a:ext cx="4284345" cy="7620"/>
            </a:xfrm>
            <a:custGeom>
              <a:avLst/>
              <a:gdLst/>
              <a:ahLst/>
              <a:cxnLst/>
              <a:rect l="l" t="t" r="r" b="b"/>
              <a:pathLst>
                <a:path w="4284345" h="7619">
                  <a:moveTo>
                    <a:pt x="4283750" y="0"/>
                  </a:moveTo>
                  <a:lnTo>
                    <a:pt x="0" y="0"/>
                  </a:lnTo>
                  <a:lnTo>
                    <a:pt x="27530" y="7620"/>
                  </a:lnTo>
                  <a:lnTo>
                    <a:pt x="4283750" y="7620"/>
                  </a:lnTo>
                  <a:lnTo>
                    <a:pt x="4283750" y="0"/>
                  </a:lnTo>
                  <a:close/>
                </a:path>
              </a:pathLst>
            </a:custGeom>
            <a:solidFill>
              <a:srgbClr val="D5004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883191" y="149859"/>
              <a:ext cx="4260850" cy="8890"/>
            </a:xfrm>
            <a:custGeom>
              <a:avLst/>
              <a:gdLst/>
              <a:ahLst/>
              <a:cxnLst/>
              <a:rect l="l" t="t" r="r" b="b"/>
              <a:pathLst>
                <a:path w="4260850" h="8889">
                  <a:moveTo>
                    <a:pt x="4260809" y="0"/>
                  </a:moveTo>
                  <a:lnTo>
                    <a:pt x="0" y="0"/>
                  </a:lnTo>
                  <a:lnTo>
                    <a:pt x="32118" y="8890"/>
                  </a:lnTo>
                  <a:lnTo>
                    <a:pt x="4260809" y="8890"/>
                  </a:lnTo>
                  <a:lnTo>
                    <a:pt x="4260809" y="0"/>
                  </a:lnTo>
                  <a:close/>
                </a:path>
              </a:pathLst>
            </a:custGeom>
            <a:solidFill>
              <a:srgbClr val="D4004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910721" y="157479"/>
              <a:ext cx="4233545" cy="7620"/>
            </a:xfrm>
            <a:custGeom>
              <a:avLst/>
              <a:gdLst/>
              <a:ahLst/>
              <a:cxnLst/>
              <a:rect l="l" t="t" r="r" b="b"/>
              <a:pathLst>
                <a:path w="4233545" h="7619">
                  <a:moveTo>
                    <a:pt x="4233278" y="0"/>
                  </a:moveTo>
                  <a:lnTo>
                    <a:pt x="0" y="0"/>
                  </a:lnTo>
                  <a:lnTo>
                    <a:pt x="27530" y="7620"/>
                  </a:lnTo>
                  <a:lnTo>
                    <a:pt x="4233278" y="7620"/>
                  </a:lnTo>
                  <a:lnTo>
                    <a:pt x="4233278" y="0"/>
                  </a:lnTo>
                  <a:close/>
                </a:path>
              </a:pathLst>
            </a:custGeom>
            <a:solidFill>
              <a:srgbClr val="D2004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938251" y="165100"/>
              <a:ext cx="4206240" cy="7620"/>
            </a:xfrm>
            <a:custGeom>
              <a:avLst/>
              <a:gdLst/>
              <a:ahLst/>
              <a:cxnLst/>
              <a:rect l="l" t="t" r="r" b="b"/>
              <a:pathLst>
                <a:path w="4206240" h="7619">
                  <a:moveTo>
                    <a:pt x="4205748" y="0"/>
                  </a:moveTo>
                  <a:lnTo>
                    <a:pt x="0" y="0"/>
                  </a:lnTo>
                  <a:lnTo>
                    <a:pt x="27530" y="7620"/>
                  </a:lnTo>
                  <a:lnTo>
                    <a:pt x="4205748" y="7620"/>
                  </a:lnTo>
                  <a:lnTo>
                    <a:pt x="4205748" y="0"/>
                  </a:lnTo>
                  <a:close/>
                </a:path>
              </a:pathLst>
            </a:custGeom>
            <a:solidFill>
              <a:srgbClr val="D1004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961193" y="171450"/>
              <a:ext cx="4183379" cy="8890"/>
            </a:xfrm>
            <a:custGeom>
              <a:avLst/>
              <a:gdLst/>
              <a:ahLst/>
              <a:cxnLst/>
              <a:rect l="l" t="t" r="r" b="b"/>
              <a:pathLst>
                <a:path w="4183379" h="8889">
                  <a:moveTo>
                    <a:pt x="4182806" y="0"/>
                  </a:moveTo>
                  <a:lnTo>
                    <a:pt x="0" y="0"/>
                  </a:lnTo>
                  <a:lnTo>
                    <a:pt x="32118" y="8890"/>
                  </a:lnTo>
                  <a:lnTo>
                    <a:pt x="4182806" y="8890"/>
                  </a:lnTo>
                  <a:lnTo>
                    <a:pt x="4182806" y="0"/>
                  </a:lnTo>
                  <a:close/>
                </a:path>
              </a:pathLst>
            </a:custGeom>
            <a:solidFill>
              <a:srgbClr val="D0004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988723" y="179069"/>
              <a:ext cx="4155440" cy="7620"/>
            </a:xfrm>
            <a:custGeom>
              <a:avLst/>
              <a:gdLst/>
              <a:ahLst/>
              <a:cxnLst/>
              <a:rect l="l" t="t" r="r" b="b"/>
              <a:pathLst>
                <a:path w="4155440" h="7619">
                  <a:moveTo>
                    <a:pt x="4155276" y="0"/>
                  </a:moveTo>
                  <a:lnTo>
                    <a:pt x="0" y="0"/>
                  </a:lnTo>
                  <a:lnTo>
                    <a:pt x="27530" y="7620"/>
                  </a:lnTo>
                  <a:lnTo>
                    <a:pt x="4155276" y="7620"/>
                  </a:lnTo>
                  <a:lnTo>
                    <a:pt x="4155276" y="0"/>
                  </a:lnTo>
                  <a:close/>
                </a:path>
              </a:pathLst>
            </a:custGeom>
            <a:solidFill>
              <a:srgbClr val="CF004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023129" y="186689"/>
              <a:ext cx="4121150" cy="7620"/>
            </a:xfrm>
            <a:custGeom>
              <a:avLst/>
              <a:gdLst/>
              <a:ahLst/>
              <a:cxnLst/>
              <a:rect l="l" t="t" r="r" b="b"/>
              <a:pathLst>
                <a:path w="4121150" h="7619">
                  <a:moveTo>
                    <a:pt x="41208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3766" y="3810"/>
                  </a:lnTo>
                  <a:lnTo>
                    <a:pt x="13766" y="7620"/>
                  </a:lnTo>
                  <a:lnTo>
                    <a:pt x="4114165" y="7620"/>
                  </a:lnTo>
                  <a:lnTo>
                    <a:pt x="4114165" y="3810"/>
                  </a:lnTo>
                  <a:lnTo>
                    <a:pt x="4120870" y="3810"/>
                  </a:lnTo>
                  <a:lnTo>
                    <a:pt x="4120870" y="0"/>
                  </a:lnTo>
                  <a:close/>
                </a:path>
              </a:pathLst>
            </a:custGeom>
            <a:solidFill>
              <a:srgbClr val="CD004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043779" y="194309"/>
              <a:ext cx="4086860" cy="15240"/>
            </a:xfrm>
            <a:custGeom>
              <a:avLst/>
              <a:gdLst/>
              <a:ahLst/>
              <a:cxnLst/>
              <a:rect l="l" t="t" r="r" b="b"/>
              <a:pathLst>
                <a:path w="4086859" h="15239">
                  <a:moveTo>
                    <a:pt x="4086822" y="0"/>
                  </a:moveTo>
                  <a:lnTo>
                    <a:pt x="0" y="0"/>
                  </a:lnTo>
                  <a:lnTo>
                    <a:pt x="22936" y="6350"/>
                  </a:lnTo>
                  <a:lnTo>
                    <a:pt x="55054" y="15240"/>
                  </a:lnTo>
                  <a:lnTo>
                    <a:pt x="4033253" y="15240"/>
                  </a:lnTo>
                  <a:lnTo>
                    <a:pt x="4060037" y="7620"/>
                  </a:lnTo>
                  <a:lnTo>
                    <a:pt x="4064508" y="6350"/>
                  </a:lnTo>
                  <a:lnTo>
                    <a:pt x="4086822" y="0"/>
                  </a:lnTo>
                  <a:close/>
                </a:path>
              </a:pathLst>
            </a:custGeom>
            <a:solidFill>
              <a:srgbClr val="CC004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094256" y="208279"/>
              <a:ext cx="3987800" cy="7620"/>
            </a:xfrm>
            <a:custGeom>
              <a:avLst/>
              <a:gdLst/>
              <a:ahLst/>
              <a:cxnLst/>
              <a:rect l="l" t="t" r="r" b="b"/>
              <a:pathLst>
                <a:path w="3987800" h="7620">
                  <a:moveTo>
                    <a:pt x="3987246" y="0"/>
                  </a:moveTo>
                  <a:lnTo>
                    <a:pt x="0" y="0"/>
                  </a:lnTo>
                  <a:lnTo>
                    <a:pt x="27530" y="7620"/>
                  </a:lnTo>
                  <a:lnTo>
                    <a:pt x="3960462" y="7620"/>
                  </a:lnTo>
                  <a:lnTo>
                    <a:pt x="3987246" y="0"/>
                  </a:lnTo>
                  <a:close/>
                </a:path>
              </a:pathLst>
            </a:custGeom>
            <a:solidFill>
              <a:srgbClr val="C9004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121787" y="215900"/>
              <a:ext cx="3933190" cy="7620"/>
            </a:xfrm>
            <a:custGeom>
              <a:avLst/>
              <a:gdLst/>
              <a:ahLst/>
              <a:cxnLst/>
              <a:rect l="l" t="t" r="r" b="b"/>
              <a:pathLst>
                <a:path w="3933190" h="7620">
                  <a:moveTo>
                    <a:pt x="3932931" y="0"/>
                  </a:moveTo>
                  <a:lnTo>
                    <a:pt x="0" y="0"/>
                  </a:lnTo>
                  <a:lnTo>
                    <a:pt x="27530" y="7620"/>
                  </a:lnTo>
                  <a:lnTo>
                    <a:pt x="3906147" y="7620"/>
                  </a:lnTo>
                  <a:lnTo>
                    <a:pt x="3932931" y="0"/>
                  </a:lnTo>
                  <a:close/>
                </a:path>
              </a:pathLst>
            </a:custGeom>
            <a:solidFill>
              <a:srgbClr val="C8004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144729" y="222250"/>
              <a:ext cx="3888104" cy="8890"/>
            </a:xfrm>
            <a:custGeom>
              <a:avLst/>
              <a:gdLst/>
              <a:ahLst/>
              <a:cxnLst/>
              <a:rect l="l" t="t" r="r" b="b"/>
              <a:pathLst>
                <a:path w="3888104" h="8889">
                  <a:moveTo>
                    <a:pt x="3887669" y="0"/>
                  </a:moveTo>
                  <a:lnTo>
                    <a:pt x="0" y="0"/>
                  </a:lnTo>
                  <a:lnTo>
                    <a:pt x="32118" y="8890"/>
                  </a:lnTo>
                  <a:lnTo>
                    <a:pt x="3856421" y="8890"/>
                  </a:lnTo>
                  <a:lnTo>
                    <a:pt x="3887669" y="0"/>
                  </a:lnTo>
                  <a:close/>
                </a:path>
              </a:pathLst>
            </a:custGeom>
            <a:solidFill>
              <a:srgbClr val="C7004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172259" y="229870"/>
              <a:ext cx="3833495" cy="7620"/>
            </a:xfrm>
            <a:custGeom>
              <a:avLst/>
              <a:gdLst/>
              <a:ahLst/>
              <a:cxnLst/>
              <a:rect l="l" t="t" r="r" b="b"/>
              <a:pathLst>
                <a:path w="3833495" h="7620">
                  <a:moveTo>
                    <a:pt x="3833355" y="0"/>
                  </a:moveTo>
                  <a:lnTo>
                    <a:pt x="0" y="0"/>
                  </a:lnTo>
                  <a:lnTo>
                    <a:pt x="27530" y="7620"/>
                  </a:lnTo>
                  <a:lnTo>
                    <a:pt x="3806570" y="7620"/>
                  </a:lnTo>
                  <a:lnTo>
                    <a:pt x="3833355" y="0"/>
                  </a:lnTo>
                  <a:close/>
                </a:path>
              </a:pathLst>
            </a:custGeom>
            <a:solidFill>
              <a:srgbClr val="C5005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199789" y="237489"/>
              <a:ext cx="3779520" cy="7620"/>
            </a:xfrm>
            <a:custGeom>
              <a:avLst/>
              <a:gdLst/>
              <a:ahLst/>
              <a:cxnLst/>
              <a:rect l="l" t="t" r="r" b="b"/>
              <a:pathLst>
                <a:path w="3779520" h="7620">
                  <a:moveTo>
                    <a:pt x="3779040" y="0"/>
                  </a:moveTo>
                  <a:lnTo>
                    <a:pt x="0" y="0"/>
                  </a:lnTo>
                  <a:lnTo>
                    <a:pt x="27530" y="7619"/>
                  </a:lnTo>
                  <a:lnTo>
                    <a:pt x="3752256" y="761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C4005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227320" y="245109"/>
              <a:ext cx="3724910" cy="7620"/>
            </a:xfrm>
            <a:custGeom>
              <a:avLst/>
              <a:gdLst/>
              <a:ahLst/>
              <a:cxnLst/>
              <a:rect l="l" t="t" r="r" b="b"/>
              <a:pathLst>
                <a:path w="3724909" h="7620">
                  <a:moveTo>
                    <a:pt x="3724725" y="0"/>
                  </a:moveTo>
                  <a:lnTo>
                    <a:pt x="0" y="0"/>
                  </a:lnTo>
                  <a:lnTo>
                    <a:pt x="27530" y="7620"/>
                  </a:lnTo>
                  <a:lnTo>
                    <a:pt x="3697941" y="7620"/>
                  </a:lnTo>
                  <a:lnTo>
                    <a:pt x="3724725" y="0"/>
                  </a:lnTo>
                  <a:close/>
                </a:path>
              </a:pathLst>
            </a:custGeom>
            <a:solidFill>
              <a:srgbClr val="C3005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250261" y="251459"/>
              <a:ext cx="3679825" cy="8890"/>
            </a:xfrm>
            <a:custGeom>
              <a:avLst/>
              <a:gdLst/>
              <a:ahLst/>
              <a:cxnLst/>
              <a:rect l="l" t="t" r="r" b="b"/>
              <a:pathLst>
                <a:path w="3679825" h="8889">
                  <a:moveTo>
                    <a:pt x="3679463" y="0"/>
                  </a:moveTo>
                  <a:lnTo>
                    <a:pt x="0" y="0"/>
                  </a:lnTo>
                  <a:lnTo>
                    <a:pt x="32118" y="8890"/>
                  </a:lnTo>
                  <a:lnTo>
                    <a:pt x="3648215" y="8890"/>
                  </a:lnTo>
                  <a:lnTo>
                    <a:pt x="3679463" y="0"/>
                  </a:lnTo>
                  <a:close/>
                </a:path>
              </a:pathLst>
            </a:custGeom>
            <a:solidFill>
              <a:srgbClr val="C1005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277792" y="259079"/>
              <a:ext cx="3625215" cy="7620"/>
            </a:xfrm>
            <a:custGeom>
              <a:avLst/>
              <a:gdLst/>
              <a:ahLst/>
              <a:cxnLst/>
              <a:rect l="l" t="t" r="r" b="b"/>
              <a:pathLst>
                <a:path w="3625215" h="7620">
                  <a:moveTo>
                    <a:pt x="3625149" y="0"/>
                  </a:moveTo>
                  <a:lnTo>
                    <a:pt x="0" y="0"/>
                  </a:lnTo>
                  <a:lnTo>
                    <a:pt x="27530" y="7620"/>
                  </a:lnTo>
                  <a:lnTo>
                    <a:pt x="3598364" y="7620"/>
                  </a:lnTo>
                  <a:lnTo>
                    <a:pt x="3625149" y="0"/>
                  </a:lnTo>
                  <a:close/>
                </a:path>
              </a:pathLst>
            </a:custGeom>
            <a:solidFill>
              <a:srgbClr val="C0005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305322" y="266700"/>
              <a:ext cx="3571240" cy="7620"/>
            </a:xfrm>
            <a:custGeom>
              <a:avLst/>
              <a:gdLst/>
              <a:ahLst/>
              <a:cxnLst/>
              <a:rect l="l" t="t" r="r" b="b"/>
              <a:pathLst>
                <a:path w="3571240" h="7620">
                  <a:moveTo>
                    <a:pt x="3570834" y="0"/>
                  </a:moveTo>
                  <a:lnTo>
                    <a:pt x="0" y="0"/>
                  </a:lnTo>
                  <a:lnTo>
                    <a:pt x="27530" y="7620"/>
                  </a:lnTo>
                  <a:lnTo>
                    <a:pt x="3544050" y="7620"/>
                  </a:lnTo>
                  <a:lnTo>
                    <a:pt x="3570834" y="0"/>
                  </a:lnTo>
                  <a:close/>
                </a:path>
              </a:pathLst>
            </a:custGeom>
            <a:solidFill>
              <a:srgbClr val="BF005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328264" y="273050"/>
              <a:ext cx="3526154" cy="8890"/>
            </a:xfrm>
            <a:custGeom>
              <a:avLst/>
              <a:gdLst/>
              <a:ahLst/>
              <a:cxnLst/>
              <a:rect l="l" t="t" r="r" b="b"/>
              <a:pathLst>
                <a:path w="3526154" h="8889">
                  <a:moveTo>
                    <a:pt x="3525572" y="0"/>
                  </a:moveTo>
                  <a:lnTo>
                    <a:pt x="0" y="0"/>
                  </a:lnTo>
                  <a:lnTo>
                    <a:pt x="32118" y="8890"/>
                  </a:lnTo>
                  <a:lnTo>
                    <a:pt x="3494323" y="8890"/>
                  </a:lnTo>
                  <a:lnTo>
                    <a:pt x="3525572" y="0"/>
                  </a:lnTo>
                  <a:close/>
                </a:path>
              </a:pathLst>
            </a:custGeom>
            <a:solidFill>
              <a:srgbClr val="BE005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55794" y="280670"/>
              <a:ext cx="3471545" cy="7620"/>
            </a:xfrm>
            <a:custGeom>
              <a:avLst/>
              <a:gdLst/>
              <a:ahLst/>
              <a:cxnLst/>
              <a:rect l="l" t="t" r="r" b="b"/>
              <a:pathLst>
                <a:path w="3471545" h="7620">
                  <a:moveTo>
                    <a:pt x="3471257" y="0"/>
                  </a:moveTo>
                  <a:lnTo>
                    <a:pt x="0" y="0"/>
                  </a:lnTo>
                  <a:lnTo>
                    <a:pt x="27530" y="7620"/>
                  </a:lnTo>
                  <a:lnTo>
                    <a:pt x="3444473" y="7620"/>
                  </a:lnTo>
                  <a:lnTo>
                    <a:pt x="3471257" y="0"/>
                  </a:lnTo>
                  <a:close/>
                </a:path>
              </a:pathLst>
            </a:custGeom>
            <a:solidFill>
              <a:srgbClr val="BC005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383324" y="288289"/>
              <a:ext cx="3417570" cy="7620"/>
            </a:xfrm>
            <a:custGeom>
              <a:avLst/>
              <a:gdLst/>
              <a:ahLst/>
              <a:cxnLst/>
              <a:rect l="l" t="t" r="r" b="b"/>
              <a:pathLst>
                <a:path w="3417570" h="7620">
                  <a:moveTo>
                    <a:pt x="3416942" y="0"/>
                  </a:moveTo>
                  <a:lnTo>
                    <a:pt x="0" y="0"/>
                  </a:lnTo>
                  <a:lnTo>
                    <a:pt x="27530" y="7619"/>
                  </a:lnTo>
                  <a:lnTo>
                    <a:pt x="3390158" y="7619"/>
                  </a:lnTo>
                  <a:lnTo>
                    <a:pt x="3416942" y="0"/>
                  </a:lnTo>
                  <a:close/>
                </a:path>
              </a:pathLst>
            </a:custGeom>
            <a:solidFill>
              <a:srgbClr val="BB005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406266" y="294639"/>
              <a:ext cx="3371850" cy="8890"/>
            </a:xfrm>
            <a:custGeom>
              <a:avLst/>
              <a:gdLst/>
              <a:ahLst/>
              <a:cxnLst/>
              <a:rect l="l" t="t" r="r" b="b"/>
              <a:pathLst>
                <a:path w="3371850" h="8889">
                  <a:moveTo>
                    <a:pt x="3371680" y="0"/>
                  </a:moveTo>
                  <a:lnTo>
                    <a:pt x="0" y="0"/>
                  </a:lnTo>
                  <a:lnTo>
                    <a:pt x="32118" y="8889"/>
                  </a:lnTo>
                  <a:lnTo>
                    <a:pt x="3340432" y="8889"/>
                  </a:lnTo>
                  <a:lnTo>
                    <a:pt x="3371680" y="0"/>
                  </a:lnTo>
                  <a:close/>
                </a:path>
              </a:pathLst>
            </a:custGeom>
            <a:solidFill>
              <a:srgbClr val="BA005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433797" y="302259"/>
              <a:ext cx="3317875" cy="8890"/>
            </a:xfrm>
            <a:custGeom>
              <a:avLst/>
              <a:gdLst/>
              <a:ahLst/>
              <a:cxnLst/>
              <a:rect l="l" t="t" r="r" b="b"/>
              <a:pathLst>
                <a:path w="3317875" h="8889">
                  <a:moveTo>
                    <a:pt x="3317366" y="0"/>
                  </a:moveTo>
                  <a:lnTo>
                    <a:pt x="0" y="0"/>
                  </a:lnTo>
                  <a:lnTo>
                    <a:pt x="32118" y="8890"/>
                  </a:lnTo>
                  <a:lnTo>
                    <a:pt x="3286117" y="889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B8005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61327" y="309879"/>
              <a:ext cx="3263265" cy="7620"/>
            </a:xfrm>
            <a:custGeom>
              <a:avLst/>
              <a:gdLst/>
              <a:ahLst/>
              <a:cxnLst/>
              <a:rect l="l" t="t" r="r" b="b"/>
              <a:pathLst>
                <a:path w="3263265" h="7620">
                  <a:moveTo>
                    <a:pt x="3263051" y="0"/>
                  </a:moveTo>
                  <a:lnTo>
                    <a:pt x="0" y="0"/>
                  </a:lnTo>
                  <a:lnTo>
                    <a:pt x="27530" y="7620"/>
                  </a:lnTo>
                  <a:lnTo>
                    <a:pt x="3236267" y="7620"/>
                  </a:lnTo>
                  <a:lnTo>
                    <a:pt x="3263051" y="0"/>
                  </a:lnTo>
                  <a:close/>
                </a:path>
              </a:pathLst>
            </a:custGeom>
            <a:solidFill>
              <a:srgbClr val="B7005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500319" y="317499"/>
              <a:ext cx="3186430" cy="7620"/>
            </a:xfrm>
            <a:custGeom>
              <a:avLst/>
              <a:gdLst/>
              <a:ahLst/>
              <a:cxnLst/>
              <a:rect l="l" t="t" r="r" b="b"/>
              <a:pathLst>
                <a:path w="3186429" h="7620">
                  <a:moveTo>
                    <a:pt x="3186112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4312" y="6350"/>
                  </a:lnTo>
                  <a:lnTo>
                    <a:pt x="14312" y="7620"/>
                  </a:lnTo>
                  <a:lnTo>
                    <a:pt x="3172714" y="7620"/>
                  </a:lnTo>
                  <a:lnTo>
                    <a:pt x="3172714" y="6350"/>
                  </a:lnTo>
                  <a:lnTo>
                    <a:pt x="3186112" y="6350"/>
                  </a:lnTo>
                  <a:lnTo>
                    <a:pt x="3186112" y="0"/>
                  </a:lnTo>
                  <a:close/>
                </a:path>
              </a:pathLst>
            </a:custGeom>
            <a:solidFill>
              <a:srgbClr val="B6005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511800" y="323850"/>
              <a:ext cx="3163570" cy="8890"/>
            </a:xfrm>
            <a:custGeom>
              <a:avLst/>
              <a:gdLst/>
              <a:ahLst/>
              <a:cxnLst/>
              <a:rect l="l" t="t" r="r" b="b"/>
              <a:pathLst>
                <a:path w="3163570" h="8889">
                  <a:moveTo>
                    <a:pt x="3163474" y="0"/>
                  </a:moveTo>
                  <a:lnTo>
                    <a:pt x="0" y="0"/>
                  </a:lnTo>
                  <a:lnTo>
                    <a:pt x="39754" y="8890"/>
                  </a:lnTo>
                  <a:lnTo>
                    <a:pt x="3132226" y="8890"/>
                  </a:lnTo>
                  <a:lnTo>
                    <a:pt x="3163474" y="0"/>
                  </a:lnTo>
                  <a:close/>
                </a:path>
              </a:pathLst>
            </a:custGeom>
            <a:solidFill>
              <a:srgbClr val="B4005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545875" y="331470"/>
              <a:ext cx="3102610" cy="7620"/>
            </a:xfrm>
            <a:custGeom>
              <a:avLst/>
              <a:gdLst/>
              <a:ahLst/>
              <a:cxnLst/>
              <a:rect l="l" t="t" r="r" b="b"/>
              <a:pathLst>
                <a:path w="3102609" h="7620">
                  <a:moveTo>
                    <a:pt x="3102615" y="0"/>
                  </a:moveTo>
                  <a:lnTo>
                    <a:pt x="0" y="0"/>
                  </a:lnTo>
                  <a:lnTo>
                    <a:pt x="34075" y="7620"/>
                  </a:lnTo>
                  <a:lnTo>
                    <a:pt x="3075830" y="7620"/>
                  </a:lnTo>
                  <a:lnTo>
                    <a:pt x="3102615" y="0"/>
                  </a:lnTo>
                  <a:close/>
                </a:path>
              </a:pathLst>
            </a:custGeom>
            <a:solidFill>
              <a:srgbClr val="B3005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579950" y="339089"/>
              <a:ext cx="3042285" cy="7620"/>
            </a:xfrm>
            <a:custGeom>
              <a:avLst/>
              <a:gdLst/>
              <a:ahLst/>
              <a:cxnLst/>
              <a:rect l="l" t="t" r="r" b="b"/>
              <a:pathLst>
                <a:path w="3042284" h="7620">
                  <a:moveTo>
                    <a:pt x="3041755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3014971" y="7619"/>
                  </a:lnTo>
                  <a:lnTo>
                    <a:pt x="3041755" y="0"/>
                  </a:lnTo>
                  <a:close/>
                </a:path>
              </a:pathLst>
            </a:custGeom>
            <a:solidFill>
              <a:srgbClr val="B2005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608346" y="345439"/>
              <a:ext cx="2991485" cy="8890"/>
            </a:xfrm>
            <a:custGeom>
              <a:avLst/>
              <a:gdLst/>
              <a:ahLst/>
              <a:cxnLst/>
              <a:rect l="l" t="t" r="r" b="b"/>
              <a:pathLst>
                <a:path w="2991484" h="8889">
                  <a:moveTo>
                    <a:pt x="2991039" y="0"/>
                  </a:moveTo>
                  <a:lnTo>
                    <a:pt x="0" y="0"/>
                  </a:lnTo>
                  <a:lnTo>
                    <a:pt x="39754" y="8889"/>
                  </a:lnTo>
                  <a:lnTo>
                    <a:pt x="2959790" y="8889"/>
                  </a:lnTo>
                  <a:lnTo>
                    <a:pt x="2991039" y="0"/>
                  </a:lnTo>
                  <a:close/>
                </a:path>
              </a:pathLst>
            </a:custGeom>
            <a:solidFill>
              <a:srgbClr val="B1005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642422" y="353059"/>
              <a:ext cx="2930525" cy="8890"/>
            </a:xfrm>
            <a:custGeom>
              <a:avLst/>
              <a:gdLst/>
              <a:ahLst/>
              <a:cxnLst/>
              <a:rect l="l" t="t" r="r" b="b"/>
              <a:pathLst>
                <a:path w="2930525" h="8889">
                  <a:moveTo>
                    <a:pt x="2930179" y="0"/>
                  </a:moveTo>
                  <a:lnTo>
                    <a:pt x="0" y="0"/>
                  </a:lnTo>
                  <a:lnTo>
                    <a:pt x="39754" y="8890"/>
                  </a:lnTo>
                  <a:lnTo>
                    <a:pt x="2898931" y="8890"/>
                  </a:lnTo>
                  <a:lnTo>
                    <a:pt x="2930179" y="0"/>
                  </a:lnTo>
                  <a:close/>
                </a:path>
              </a:pathLst>
            </a:custGeom>
            <a:solidFill>
              <a:srgbClr val="AF005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676497" y="360679"/>
              <a:ext cx="2869565" cy="7620"/>
            </a:xfrm>
            <a:custGeom>
              <a:avLst/>
              <a:gdLst/>
              <a:ahLst/>
              <a:cxnLst/>
              <a:rect l="l" t="t" r="r" b="b"/>
              <a:pathLst>
                <a:path w="2869565" h="7620">
                  <a:moveTo>
                    <a:pt x="2869319" y="0"/>
                  </a:moveTo>
                  <a:lnTo>
                    <a:pt x="0" y="0"/>
                  </a:lnTo>
                  <a:lnTo>
                    <a:pt x="34075" y="7620"/>
                  </a:lnTo>
                  <a:lnTo>
                    <a:pt x="2842535" y="7620"/>
                  </a:lnTo>
                  <a:lnTo>
                    <a:pt x="2869319" y="0"/>
                  </a:lnTo>
                  <a:close/>
                </a:path>
              </a:pathLst>
            </a:custGeom>
            <a:solidFill>
              <a:srgbClr val="AE005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710572" y="368300"/>
              <a:ext cx="2808605" cy="7620"/>
            </a:xfrm>
            <a:custGeom>
              <a:avLst/>
              <a:gdLst/>
              <a:ahLst/>
              <a:cxnLst/>
              <a:rect l="l" t="t" r="r" b="b"/>
              <a:pathLst>
                <a:path w="2808604" h="7620">
                  <a:moveTo>
                    <a:pt x="2808460" y="0"/>
                  </a:moveTo>
                  <a:lnTo>
                    <a:pt x="0" y="0"/>
                  </a:lnTo>
                  <a:lnTo>
                    <a:pt x="34075" y="7620"/>
                  </a:lnTo>
                  <a:lnTo>
                    <a:pt x="2781675" y="7620"/>
                  </a:lnTo>
                  <a:lnTo>
                    <a:pt x="2808460" y="0"/>
                  </a:lnTo>
                  <a:close/>
                </a:path>
              </a:pathLst>
            </a:custGeom>
            <a:solidFill>
              <a:srgbClr val="AD005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738969" y="374650"/>
              <a:ext cx="2757805" cy="8890"/>
            </a:xfrm>
            <a:custGeom>
              <a:avLst/>
              <a:gdLst/>
              <a:ahLst/>
              <a:cxnLst/>
              <a:rect l="l" t="t" r="r" b="b"/>
              <a:pathLst>
                <a:path w="2757804" h="8889">
                  <a:moveTo>
                    <a:pt x="2757743" y="0"/>
                  </a:moveTo>
                  <a:lnTo>
                    <a:pt x="0" y="0"/>
                  </a:lnTo>
                  <a:lnTo>
                    <a:pt x="39754" y="8889"/>
                  </a:lnTo>
                  <a:lnTo>
                    <a:pt x="2726495" y="8889"/>
                  </a:lnTo>
                  <a:lnTo>
                    <a:pt x="2757743" y="0"/>
                  </a:lnTo>
                  <a:close/>
                </a:path>
              </a:pathLst>
            </a:custGeom>
            <a:solidFill>
              <a:srgbClr val="AB005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773044" y="382270"/>
              <a:ext cx="2697480" cy="7620"/>
            </a:xfrm>
            <a:custGeom>
              <a:avLst/>
              <a:gdLst/>
              <a:ahLst/>
              <a:cxnLst/>
              <a:rect l="l" t="t" r="r" b="b"/>
              <a:pathLst>
                <a:path w="2697479" h="7620">
                  <a:moveTo>
                    <a:pt x="2696884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2670099" y="7619"/>
                  </a:lnTo>
                  <a:lnTo>
                    <a:pt x="2696884" y="0"/>
                  </a:lnTo>
                  <a:close/>
                </a:path>
              </a:pathLst>
            </a:custGeom>
            <a:solidFill>
              <a:srgbClr val="AA005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807119" y="389889"/>
              <a:ext cx="2636520" cy="7620"/>
            </a:xfrm>
            <a:custGeom>
              <a:avLst/>
              <a:gdLst/>
              <a:ahLst/>
              <a:cxnLst/>
              <a:rect l="l" t="t" r="r" b="b"/>
              <a:pathLst>
                <a:path w="2636520" h="7620">
                  <a:moveTo>
                    <a:pt x="2636024" y="0"/>
                  </a:moveTo>
                  <a:lnTo>
                    <a:pt x="0" y="0"/>
                  </a:lnTo>
                  <a:lnTo>
                    <a:pt x="34075" y="7620"/>
                  </a:lnTo>
                  <a:lnTo>
                    <a:pt x="2609240" y="7620"/>
                  </a:lnTo>
                  <a:lnTo>
                    <a:pt x="2636024" y="0"/>
                  </a:lnTo>
                  <a:close/>
                </a:path>
              </a:pathLst>
            </a:custGeom>
            <a:solidFill>
              <a:srgbClr val="A9005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835515" y="396239"/>
              <a:ext cx="2585720" cy="8890"/>
            </a:xfrm>
            <a:custGeom>
              <a:avLst/>
              <a:gdLst/>
              <a:ahLst/>
              <a:cxnLst/>
              <a:rect l="l" t="t" r="r" b="b"/>
              <a:pathLst>
                <a:path w="2585720" h="8889">
                  <a:moveTo>
                    <a:pt x="2585308" y="0"/>
                  </a:moveTo>
                  <a:lnTo>
                    <a:pt x="0" y="0"/>
                  </a:lnTo>
                  <a:lnTo>
                    <a:pt x="39754" y="8889"/>
                  </a:lnTo>
                  <a:lnTo>
                    <a:pt x="2554059" y="8889"/>
                  </a:lnTo>
                  <a:lnTo>
                    <a:pt x="2585308" y="0"/>
                  </a:lnTo>
                  <a:close/>
                </a:path>
              </a:pathLst>
            </a:custGeom>
            <a:solidFill>
              <a:srgbClr val="A7005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869591" y="403859"/>
              <a:ext cx="2524760" cy="8890"/>
            </a:xfrm>
            <a:custGeom>
              <a:avLst/>
              <a:gdLst/>
              <a:ahLst/>
              <a:cxnLst/>
              <a:rect l="l" t="t" r="r" b="b"/>
              <a:pathLst>
                <a:path w="2524759" h="8890">
                  <a:moveTo>
                    <a:pt x="2524448" y="0"/>
                  </a:moveTo>
                  <a:lnTo>
                    <a:pt x="0" y="0"/>
                  </a:lnTo>
                  <a:lnTo>
                    <a:pt x="39754" y="8889"/>
                  </a:lnTo>
                  <a:lnTo>
                    <a:pt x="2493200" y="8889"/>
                  </a:lnTo>
                  <a:lnTo>
                    <a:pt x="2524448" y="0"/>
                  </a:lnTo>
                  <a:close/>
                </a:path>
              </a:pathLst>
            </a:custGeom>
            <a:solidFill>
              <a:srgbClr val="A6005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903666" y="411479"/>
              <a:ext cx="2463800" cy="7620"/>
            </a:xfrm>
            <a:custGeom>
              <a:avLst/>
              <a:gdLst/>
              <a:ahLst/>
              <a:cxnLst/>
              <a:rect l="l" t="t" r="r" b="b"/>
              <a:pathLst>
                <a:path w="2463800" h="7620">
                  <a:moveTo>
                    <a:pt x="2463588" y="0"/>
                  </a:moveTo>
                  <a:lnTo>
                    <a:pt x="0" y="0"/>
                  </a:lnTo>
                  <a:lnTo>
                    <a:pt x="34075" y="7620"/>
                  </a:lnTo>
                  <a:lnTo>
                    <a:pt x="2436804" y="7620"/>
                  </a:lnTo>
                  <a:lnTo>
                    <a:pt x="2463588" y="0"/>
                  </a:lnTo>
                  <a:close/>
                </a:path>
              </a:pathLst>
            </a:custGeom>
            <a:solidFill>
              <a:srgbClr val="A5005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937741" y="419099"/>
              <a:ext cx="2402840" cy="7620"/>
            </a:xfrm>
            <a:custGeom>
              <a:avLst/>
              <a:gdLst/>
              <a:ahLst/>
              <a:cxnLst/>
              <a:rect l="l" t="t" r="r" b="b"/>
              <a:pathLst>
                <a:path w="2402840" h="7620">
                  <a:moveTo>
                    <a:pt x="2402729" y="0"/>
                  </a:moveTo>
                  <a:lnTo>
                    <a:pt x="0" y="0"/>
                  </a:lnTo>
                  <a:lnTo>
                    <a:pt x="34075" y="7620"/>
                  </a:lnTo>
                  <a:lnTo>
                    <a:pt x="2375944" y="762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A3005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966137" y="425449"/>
              <a:ext cx="2352040" cy="8890"/>
            </a:xfrm>
            <a:custGeom>
              <a:avLst/>
              <a:gdLst/>
              <a:ahLst/>
              <a:cxnLst/>
              <a:rect l="l" t="t" r="r" b="b"/>
              <a:pathLst>
                <a:path w="2352040" h="8890">
                  <a:moveTo>
                    <a:pt x="2352012" y="0"/>
                  </a:moveTo>
                  <a:lnTo>
                    <a:pt x="0" y="0"/>
                  </a:lnTo>
                  <a:lnTo>
                    <a:pt x="39754" y="8889"/>
                  </a:lnTo>
                  <a:lnTo>
                    <a:pt x="2320764" y="8889"/>
                  </a:lnTo>
                  <a:lnTo>
                    <a:pt x="2352012" y="0"/>
                  </a:lnTo>
                  <a:close/>
                </a:path>
              </a:pathLst>
            </a:custGeom>
            <a:solidFill>
              <a:srgbClr val="A2005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000213" y="433070"/>
              <a:ext cx="2291715" cy="7620"/>
            </a:xfrm>
            <a:custGeom>
              <a:avLst/>
              <a:gdLst/>
              <a:ahLst/>
              <a:cxnLst/>
              <a:rect l="l" t="t" r="r" b="b"/>
              <a:pathLst>
                <a:path w="2291715" h="7620">
                  <a:moveTo>
                    <a:pt x="2291153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2264368" y="7619"/>
                  </a:lnTo>
                  <a:lnTo>
                    <a:pt x="2291153" y="0"/>
                  </a:lnTo>
                  <a:close/>
                </a:path>
              </a:pathLst>
            </a:custGeom>
            <a:solidFill>
              <a:srgbClr val="A1005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042799" y="440689"/>
              <a:ext cx="2215515" cy="7620"/>
            </a:xfrm>
            <a:custGeom>
              <a:avLst/>
              <a:gdLst/>
              <a:ahLst/>
              <a:cxnLst/>
              <a:rect l="l" t="t" r="r" b="b"/>
              <a:pathLst>
                <a:path w="2215515" h="7620">
                  <a:moveTo>
                    <a:pt x="221508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7043" y="3810"/>
                  </a:lnTo>
                  <a:lnTo>
                    <a:pt x="17043" y="7620"/>
                  </a:lnTo>
                  <a:lnTo>
                    <a:pt x="2199779" y="7620"/>
                  </a:lnTo>
                  <a:lnTo>
                    <a:pt x="2199779" y="3810"/>
                  </a:lnTo>
                  <a:lnTo>
                    <a:pt x="2215083" y="3810"/>
                  </a:lnTo>
                  <a:lnTo>
                    <a:pt x="2215083" y="0"/>
                  </a:lnTo>
                  <a:close/>
                </a:path>
              </a:pathLst>
            </a:custGeom>
            <a:solidFill>
              <a:srgbClr val="A0005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062684" y="447039"/>
              <a:ext cx="2177415" cy="8890"/>
            </a:xfrm>
            <a:custGeom>
              <a:avLst/>
              <a:gdLst/>
              <a:ahLst/>
              <a:cxnLst/>
              <a:rect l="l" t="t" r="r" b="b"/>
              <a:pathLst>
                <a:path w="2177415" h="8890">
                  <a:moveTo>
                    <a:pt x="2177026" y="0"/>
                  </a:moveTo>
                  <a:lnTo>
                    <a:pt x="0" y="0"/>
                  </a:lnTo>
                  <a:lnTo>
                    <a:pt x="39754" y="8889"/>
                  </a:lnTo>
                  <a:lnTo>
                    <a:pt x="2136850" y="8889"/>
                  </a:lnTo>
                  <a:lnTo>
                    <a:pt x="2177026" y="0"/>
                  </a:lnTo>
                  <a:close/>
                </a:path>
              </a:pathLst>
            </a:custGeom>
            <a:solidFill>
              <a:srgbClr val="9E005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096760" y="454660"/>
              <a:ext cx="2108835" cy="8890"/>
            </a:xfrm>
            <a:custGeom>
              <a:avLst/>
              <a:gdLst/>
              <a:ahLst/>
              <a:cxnLst/>
              <a:rect l="l" t="t" r="r" b="b"/>
              <a:pathLst>
                <a:path w="2108834" h="8890">
                  <a:moveTo>
                    <a:pt x="2108514" y="0"/>
                  </a:moveTo>
                  <a:lnTo>
                    <a:pt x="0" y="0"/>
                  </a:lnTo>
                  <a:lnTo>
                    <a:pt x="39754" y="8889"/>
                  </a:lnTo>
                  <a:lnTo>
                    <a:pt x="2068338" y="8889"/>
                  </a:lnTo>
                  <a:lnTo>
                    <a:pt x="2108514" y="0"/>
                  </a:lnTo>
                  <a:close/>
                </a:path>
              </a:pathLst>
            </a:custGeom>
            <a:solidFill>
              <a:srgbClr val="9D005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130835" y="462279"/>
              <a:ext cx="2040255" cy="7620"/>
            </a:xfrm>
            <a:custGeom>
              <a:avLst/>
              <a:gdLst/>
              <a:ahLst/>
              <a:cxnLst/>
              <a:rect l="l" t="t" r="r" b="b"/>
              <a:pathLst>
                <a:path w="2040254" h="7620">
                  <a:moveTo>
                    <a:pt x="2040002" y="0"/>
                  </a:moveTo>
                  <a:lnTo>
                    <a:pt x="0" y="0"/>
                  </a:lnTo>
                  <a:lnTo>
                    <a:pt x="34075" y="7620"/>
                  </a:lnTo>
                  <a:lnTo>
                    <a:pt x="2005565" y="7620"/>
                  </a:lnTo>
                  <a:lnTo>
                    <a:pt x="2040002" y="0"/>
                  </a:lnTo>
                  <a:close/>
                </a:path>
              </a:pathLst>
            </a:custGeom>
            <a:solidFill>
              <a:srgbClr val="9C005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164910" y="469899"/>
              <a:ext cx="1971675" cy="7620"/>
            </a:xfrm>
            <a:custGeom>
              <a:avLst/>
              <a:gdLst/>
              <a:ahLst/>
              <a:cxnLst/>
              <a:rect l="l" t="t" r="r" b="b"/>
              <a:pathLst>
                <a:path w="1971675" h="7620">
                  <a:moveTo>
                    <a:pt x="1971490" y="0"/>
                  </a:moveTo>
                  <a:lnTo>
                    <a:pt x="0" y="0"/>
                  </a:lnTo>
                  <a:lnTo>
                    <a:pt x="34075" y="7620"/>
                  </a:lnTo>
                  <a:lnTo>
                    <a:pt x="1937054" y="7620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9A005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193306" y="476249"/>
              <a:ext cx="1914525" cy="8890"/>
            </a:xfrm>
            <a:custGeom>
              <a:avLst/>
              <a:gdLst/>
              <a:ahLst/>
              <a:cxnLst/>
              <a:rect l="l" t="t" r="r" b="b"/>
              <a:pathLst>
                <a:path w="1914525" h="8890">
                  <a:moveTo>
                    <a:pt x="1914397" y="0"/>
                  </a:moveTo>
                  <a:lnTo>
                    <a:pt x="0" y="0"/>
                  </a:lnTo>
                  <a:lnTo>
                    <a:pt x="39754" y="8889"/>
                  </a:lnTo>
                  <a:lnTo>
                    <a:pt x="1874221" y="8889"/>
                  </a:lnTo>
                  <a:lnTo>
                    <a:pt x="1914397" y="0"/>
                  </a:lnTo>
                  <a:close/>
                </a:path>
              </a:pathLst>
            </a:custGeom>
            <a:solidFill>
              <a:srgbClr val="99005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227382" y="483870"/>
              <a:ext cx="1845945" cy="7620"/>
            </a:xfrm>
            <a:custGeom>
              <a:avLst/>
              <a:gdLst/>
              <a:ahLst/>
              <a:cxnLst/>
              <a:rect l="l" t="t" r="r" b="b"/>
              <a:pathLst>
                <a:path w="1845945" h="7620">
                  <a:moveTo>
                    <a:pt x="1845885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1811448" y="761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99005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261457" y="491489"/>
              <a:ext cx="1778000" cy="7620"/>
            </a:xfrm>
            <a:custGeom>
              <a:avLst/>
              <a:gdLst/>
              <a:ahLst/>
              <a:cxnLst/>
              <a:rect l="l" t="t" r="r" b="b"/>
              <a:pathLst>
                <a:path w="1778000" h="7620">
                  <a:moveTo>
                    <a:pt x="1777373" y="0"/>
                  </a:moveTo>
                  <a:lnTo>
                    <a:pt x="0" y="0"/>
                  </a:lnTo>
                  <a:lnTo>
                    <a:pt x="34075" y="7620"/>
                  </a:lnTo>
                  <a:lnTo>
                    <a:pt x="1742937" y="7620"/>
                  </a:lnTo>
                  <a:lnTo>
                    <a:pt x="1777373" y="0"/>
                  </a:lnTo>
                  <a:close/>
                </a:path>
              </a:pathLst>
            </a:custGeom>
            <a:solidFill>
              <a:srgbClr val="96005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304051" y="497839"/>
              <a:ext cx="1692275" cy="8890"/>
            </a:xfrm>
            <a:custGeom>
              <a:avLst/>
              <a:gdLst/>
              <a:ahLst/>
              <a:cxnLst/>
              <a:rect l="l" t="t" r="r" b="b"/>
              <a:pathLst>
                <a:path w="1692275" h="8890">
                  <a:moveTo>
                    <a:pt x="16917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21945" y="6350"/>
                  </a:lnTo>
                  <a:lnTo>
                    <a:pt x="21945" y="8890"/>
                  </a:lnTo>
                  <a:lnTo>
                    <a:pt x="1671637" y="8890"/>
                  </a:lnTo>
                  <a:lnTo>
                    <a:pt x="1671637" y="6350"/>
                  </a:lnTo>
                  <a:lnTo>
                    <a:pt x="1691728" y="6350"/>
                  </a:lnTo>
                  <a:lnTo>
                    <a:pt x="1691728" y="0"/>
                  </a:lnTo>
                  <a:close/>
                </a:path>
              </a:pathLst>
            </a:custGeom>
            <a:solidFill>
              <a:srgbClr val="95005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341491" y="505459"/>
              <a:ext cx="1623060" cy="8890"/>
            </a:xfrm>
            <a:custGeom>
              <a:avLst/>
              <a:gdLst/>
              <a:ahLst/>
              <a:cxnLst/>
              <a:rect l="l" t="t" r="r" b="b"/>
              <a:pathLst>
                <a:path w="1623059" h="8890">
                  <a:moveTo>
                    <a:pt x="1622717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27127" y="5080"/>
                  </a:lnTo>
                  <a:lnTo>
                    <a:pt x="27127" y="8890"/>
                  </a:lnTo>
                  <a:lnTo>
                    <a:pt x="1599996" y="8890"/>
                  </a:lnTo>
                  <a:lnTo>
                    <a:pt x="1599996" y="5080"/>
                  </a:lnTo>
                  <a:lnTo>
                    <a:pt x="1622717" y="5080"/>
                  </a:lnTo>
                  <a:lnTo>
                    <a:pt x="1622717" y="0"/>
                  </a:lnTo>
                  <a:close/>
                </a:path>
              </a:pathLst>
            </a:custGeom>
            <a:solidFill>
              <a:srgbClr val="94005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372497" y="513079"/>
              <a:ext cx="1565275" cy="7620"/>
            </a:xfrm>
            <a:custGeom>
              <a:avLst/>
              <a:gdLst/>
              <a:ahLst/>
              <a:cxnLst/>
              <a:rect l="l" t="t" r="r" b="b"/>
              <a:pathLst>
                <a:path w="1565275" h="7620">
                  <a:moveTo>
                    <a:pt x="1565250" y="0"/>
                  </a:moveTo>
                  <a:lnTo>
                    <a:pt x="0" y="0"/>
                  </a:lnTo>
                  <a:lnTo>
                    <a:pt x="46497" y="7620"/>
                  </a:lnTo>
                  <a:lnTo>
                    <a:pt x="1520274" y="7620"/>
                  </a:lnTo>
                  <a:lnTo>
                    <a:pt x="1565250" y="0"/>
                  </a:lnTo>
                  <a:close/>
                </a:path>
              </a:pathLst>
            </a:custGeom>
            <a:solidFill>
              <a:srgbClr val="92005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418994" y="520699"/>
              <a:ext cx="1473835" cy="7620"/>
            </a:xfrm>
            <a:custGeom>
              <a:avLst/>
              <a:gdLst/>
              <a:ahLst/>
              <a:cxnLst/>
              <a:rect l="l" t="t" r="r" b="b"/>
              <a:pathLst>
                <a:path w="1473834" h="7620">
                  <a:moveTo>
                    <a:pt x="1473776" y="0"/>
                  </a:moveTo>
                  <a:lnTo>
                    <a:pt x="0" y="0"/>
                  </a:lnTo>
                  <a:lnTo>
                    <a:pt x="46497" y="7620"/>
                  </a:lnTo>
                  <a:lnTo>
                    <a:pt x="1428799" y="7620"/>
                  </a:lnTo>
                  <a:lnTo>
                    <a:pt x="1473776" y="0"/>
                  </a:lnTo>
                  <a:close/>
                </a:path>
              </a:pathLst>
            </a:custGeom>
            <a:solidFill>
              <a:srgbClr val="91006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457742" y="527049"/>
              <a:ext cx="1397635" cy="8890"/>
            </a:xfrm>
            <a:custGeom>
              <a:avLst/>
              <a:gdLst/>
              <a:ahLst/>
              <a:cxnLst/>
              <a:rect l="l" t="t" r="r" b="b"/>
              <a:pathLst>
                <a:path w="1397634" h="8890">
                  <a:moveTo>
                    <a:pt x="1397548" y="0"/>
                  </a:moveTo>
                  <a:lnTo>
                    <a:pt x="0" y="0"/>
                  </a:lnTo>
                  <a:lnTo>
                    <a:pt x="54247" y="8889"/>
                  </a:lnTo>
                  <a:lnTo>
                    <a:pt x="1345075" y="8889"/>
                  </a:lnTo>
                  <a:lnTo>
                    <a:pt x="1397548" y="0"/>
                  </a:lnTo>
                  <a:close/>
                </a:path>
              </a:pathLst>
            </a:custGeom>
            <a:solidFill>
              <a:srgbClr val="90006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504239" y="534670"/>
              <a:ext cx="1306195" cy="7620"/>
            </a:xfrm>
            <a:custGeom>
              <a:avLst/>
              <a:gdLst/>
              <a:ahLst/>
              <a:cxnLst/>
              <a:rect l="l" t="t" r="r" b="b"/>
              <a:pathLst>
                <a:path w="1306195" h="7620">
                  <a:moveTo>
                    <a:pt x="1306073" y="0"/>
                  </a:moveTo>
                  <a:lnTo>
                    <a:pt x="0" y="0"/>
                  </a:lnTo>
                  <a:lnTo>
                    <a:pt x="46497" y="7619"/>
                  </a:lnTo>
                  <a:lnTo>
                    <a:pt x="1261097" y="7619"/>
                  </a:lnTo>
                  <a:lnTo>
                    <a:pt x="1306073" y="0"/>
                  </a:lnTo>
                  <a:close/>
                </a:path>
              </a:pathLst>
            </a:custGeom>
            <a:solidFill>
              <a:srgbClr val="8F006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550737" y="542289"/>
              <a:ext cx="1214755" cy="7620"/>
            </a:xfrm>
            <a:custGeom>
              <a:avLst/>
              <a:gdLst/>
              <a:ahLst/>
              <a:cxnLst/>
              <a:rect l="l" t="t" r="r" b="b"/>
              <a:pathLst>
                <a:path w="1214754" h="7620">
                  <a:moveTo>
                    <a:pt x="1214599" y="0"/>
                  </a:moveTo>
                  <a:lnTo>
                    <a:pt x="0" y="0"/>
                  </a:lnTo>
                  <a:lnTo>
                    <a:pt x="46497" y="7620"/>
                  </a:lnTo>
                  <a:lnTo>
                    <a:pt x="1169623" y="7620"/>
                  </a:lnTo>
                  <a:lnTo>
                    <a:pt x="1214599" y="0"/>
                  </a:lnTo>
                  <a:close/>
                </a:path>
              </a:pathLst>
            </a:custGeom>
            <a:solidFill>
              <a:srgbClr val="8D006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589485" y="548639"/>
              <a:ext cx="1138555" cy="8890"/>
            </a:xfrm>
            <a:custGeom>
              <a:avLst/>
              <a:gdLst/>
              <a:ahLst/>
              <a:cxnLst/>
              <a:rect l="l" t="t" r="r" b="b"/>
              <a:pathLst>
                <a:path w="1138554" h="8890">
                  <a:moveTo>
                    <a:pt x="1138371" y="0"/>
                  </a:moveTo>
                  <a:lnTo>
                    <a:pt x="0" y="0"/>
                  </a:lnTo>
                  <a:lnTo>
                    <a:pt x="54247" y="8889"/>
                  </a:lnTo>
                  <a:lnTo>
                    <a:pt x="1085898" y="8889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8C006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655346" y="556259"/>
              <a:ext cx="1009015" cy="7620"/>
            </a:xfrm>
            <a:custGeom>
              <a:avLst/>
              <a:gdLst/>
              <a:ahLst/>
              <a:cxnLst/>
              <a:rect l="l" t="t" r="r" b="b"/>
              <a:pathLst>
                <a:path w="1009015" h="7620">
                  <a:moveTo>
                    <a:pt x="100878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23253" y="6350"/>
                  </a:lnTo>
                  <a:lnTo>
                    <a:pt x="23253" y="7620"/>
                  </a:lnTo>
                  <a:lnTo>
                    <a:pt x="983805" y="7620"/>
                  </a:lnTo>
                  <a:lnTo>
                    <a:pt x="983805" y="6350"/>
                  </a:lnTo>
                  <a:lnTo>
                    <a:pt x="1008786" y="6350"/>
                  </a:lnTo>
                  <a:lnTo>
                    <a:pt x="1008786" y="0"/>
                  </a:lnTo>
                  <a:close/>
                </a:path>
              </a:pathLst>
            </a:custGeom>
            <a:solidFill>
              <a:srgbClr val="8B006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690220" y="563879"/>
              <a:ext cx="930275" cy="7620"/>
            </a:xfrm>
            <a:custGeom>
              <a:avLst/>
              <a:gdLst/>
              <a:ahLst/>
              <a:cxnLst/>
              <a:rect l="l" t="t" r="r" b="b"/>
              <a:pathLst>
                <a:path w="930275" h="7620">
                  <a:moveTo>
                    <a:pt x="93018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5267" y="2540"/>
                  </a:lnTo>
                  <a:lnTo>
                    <a:pt x="35267" y="7620"/>
                  </a:lnTo>
                  <a:lnTo>
                    <a:pt x="892695" y="7620"/>
                  </a:lnTo>
                  <a:lnTo>
                    <a:pt x="892695" y="2540"/>
                  </a:lnTo>
                  <a:lnTo>
                    <a:pt x="930186" y="2540"/>
                  </a:lnTo>
                  <a:lnTo>
                    <a:pt x="930186" y="0"/>
                  </a:lnTo>
                  <a:close/>
                </a:path>
              </a:pathLst>
            </a:custGeom>
            <a:solidFill>
              <a:srgbClr val="89006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753013" y="571499"/>
              <a:ext cx="805180" cy="7620"/>
            </a:xfrm>
            <a:custGeom>
              <a:avLst/>
              <a:gdLst/>
              <a:ahLst/>
              <a:cxnLst/>
              <a:rect l="l" t="t" r="r" b="b"/>
              <a:pathLst>
                <a:path w="805179" h="7620">
                  <a:moveTo>
                    <a:pt x="804909" y="0"/>
                  </a:moveTo>
                  <a:lnTo>
                    <a:pt x="0" y="0"/>
                  </a:lnTo>
                  <a:lnTo>
                    <a:pt x="82550" y="7620"/>
                  </a:lnTo>
                  <a:lnTo>
                    <a:pt x="729928" y="7620"/>
                  </a:lnTo>
                  <a:lnTo>
                    <a:pt x="804909" y="0"/>
                  </a:lnTo>
                  <a:close/>
                </a:path>
              </a:pathLst>
            </a:custGeom>
            <a:solidFill>
              <a:srgbClr val="88006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821804" y="577849"/>
              <a:ext cx="673735" cy="7620"/>
            </a:xfrm>
            <a:custGeom>
              <a:avLst/>
              <a:gdLst/>
              <a:ahLst/>
              <a:cxnLst/>
              <a:rect l="l" t="t" r="r" b="b"/>
              <a:pathLst>
                <a:path w="673734" h="7620">
                  <a:moveTo>
                    <a:pt x="673633" y="0"/>
                  </a:moveTo>
                  <a:lnTo>
                    <a:pt x="0" y="0"/>
                  </a:lnTo>
                  <a:lnTo>
                    <a:pt x="82550" y="7620"/>
                  </a:lnTo>
                  <a:lnTo>
                    <a:pt x="598652" y="7620"/>
                  </a:lnTo>
                  <a:lnTo>
                    <a:pt x="673633" y="0"/>
                  </a:lnTo>
                  <a:close/>
                </a:path>
              </a:pathLst>
            </a:custGeom>
            <a:solidFill>
              <a:srgbClr val="87006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904354" y="585470"/>
              <a:ext cx="516255" cy="7620"/>
            </a:xfrm>
            <a:custGeom>
              <a:avLst/>
              <a:gdLst/>
              <a:ahLst/>
              <a:cxnLst/>
              <a:rect l="l" t="t" r="r" b="b"/>
              <a:pathLst>
                <a:path w="516254" h="7620">
                  <a:moveTo>
                    <a:pt x="516102" y="0"/>
                  </a:moveTo>
                  <a:lnTo>
                    <a:pt x="0" y="0"/>
                  </a:lnTo>
                  <a:lnTo>
                    <a:pt x="82549" y="7619"/>
                  </a:lnTo>
                  <a:lnTo>
                    <a:pt x="441121" y="7619"/>
                  </a:lnTo>
                  <a:lnTo>
                    <a:pt x="516102" y="0"/>
                  </a:lnTo>
                  <a:close/>
                </a:path>
              </a:pathLst>
            </a:custGeom>
            <a:solidFill>
              <a:srgbClr val="85006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993775" y="593089"/>
              <a:ext cx="346075" cy="6350"/>
            </a:xfrm>
            <a:custGeom>
              <a:avLst/>
              <a:gdLst/>
              <a:ahLst/>
              <a:cxnLst/>
              <a:rect l="l" t="t" r="r" b="b"/>
              <a:pathLst>
                <a:path w="346075" h="6350">
                  <a:moveTo>
                    <a:pt x="34545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0637" y="1270"/>
                  </a:lnTo>
                  <a:lnTo>
                    <a:pt x="20637" y="3810"/>
                  </a:lnTo>
                  <a:lnTo>
                    <a:pt x="109969" y="3810"/>
                  </a:lnTo>
                  <a:lnTo>
                    <a:pt x="109969" y="6350"/>
                  </a:lnTo>
                  <a:lnTo>
                    <a:pt x="223939" y="6350"/>
                  </a:lnTo>
                  <a:lnTo>
                    <a:pt x="223939" y="3810"/>
                  </a:lnTo>
                  <a:lnTo>
                    <a:pt x="300786" y="3810"/>
                  </a:lnTo>
                  <a:lnTo>
                    <a:pt x="300786" y="1270"/>
                  </a:lnTo>
                  <a:lnTo>
                    <a:pt x="345452" y="1270"/>
                  </a:lnTo>
                  <a:lnTo>
                    <a:pt x="345452" y="0"/>
                  </a:lnTo>
                  <a:close/>
                </a:path>
              </a:pathLst>
            </a:custGeom>
            <a:solidFill>
              <a:srgbClr val="84006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8" name="object 278"/>
          <p:cNvSpPr txBox="1">
            <a:spLocks noGrp="1"/>
          </p:cNvSpPr>
          <p:nvPr>
            <p:ph type="title"/>
          </p:nvPr>
        </p:nvSpPr>
        <p:spPr>
          <a:xfrm>
            <a:off x="749300" y="2349500"/>
            <a:ext cx="668210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0" spc="-385" dirty="0">
                <a:solidFill>
                  <a:srgbClr val="FF0000"/>
                </a:solidFill>
              </a:rPr>
              <a:t>Human </a:t>
            </a:r>
            <a:r>
              <a:rPr sz="5000" spc="-225" dirty="0">
                <a:solidFill>
                  <a:srgbClr val="FF0000"/>
                </a:solidFill>
              </a:rPr>
              <a:t>relation </a:t>
            </a:r>
            <a:r>
              <a:rPr sz="5000" spc="-260" dirty="0">
                <a:solidFill>
                  <a:srgbClr val="FF0000"/>
                </a:solidFill>
              </a:rPr>
              <a:t>theory </a:t>
            </a:r>
            <a:r>
              <a:rPr sz="5000" spc="-275" dirty="0">
                <a:solidFill>
                  <a:srgbClr val="FF0000"/>
                </a:solidFill>
              </a:rPr>
              <a:t>in  </a:t>
            </a:r>
            <a:r>
              <a:rPr sz="5000" spc="-305" dirty="0">
                <a:solidFill>
                  <a:srgbClr val="FF0000"/>
                </a:solidFill>
              </a:rPr>
              <a:t>educational</a:t>
            </a:r>
            <a:r>
              <a:rPr sz="5000" spc="-285" dirty="0">
                <a:solidFill>
                  <a:srgbClr val="FF0000"/>
                </a:solidFill>
              </a:rPr>
              <a:t> </a:t>
            </a:r>
            <a:r>
              <a:rPr sz="5000" spc="-235" dirty="0">
                <a:solidFill>
                  <a:srgbClr val="FF0000"/>
                </a:solidFill>
              </a:rPr>
              <a:t>institution</a:t>
            </a:r>
            <a:endParaRPr sz="500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149350"/>
            <a:ext cx="76307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spc="-185" dirty="0">
                <a:solidFill>
                  <a:srgbClr val="666666"/>
                </a:solidFill>
                <a:latin typeface="Trebuchet MS"/>
                <a:cs typeface="Trebuchet MS"/>
              </a:rPr>
              <a:t>Organizing </a:t>
            </a:r>
            <a:r>
              <a:rPr sz="4500" b="0" spc="-150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4500" b="0" spc="-170" dirty="0">
                <a:solidFill>
                  <a:srgbClr val="666666"/>
                </a:solidFill>
                <a:latin typeface="Trebuchet MS"/>
                <a:cs typeface="Trebuchet MS"/>
              </a:rPr>
              <a:t>planning</a:t>
            </a:r>
            <a:r>
              <a:rPr sz="4500" b="0" spc="-7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500" b="0" spc="-245" dirty="0">
                <a:solidFill>
                  <a:srgbClr val="666666"/>
                </a:solidFill>
                <a:latin typeface="Trebuchet MS"/>
                <a:cs typeface="Trebuchet MS"/>
              </a:rPr>
              <a:t>practice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140" y="1927859"/>
            <a:ext cx="7997190" cy="280797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36550" marR="837565" indent="-273050">
              <a:lnSpc>
                <a:spcPts val="2810"/>
              </a:lnSpc>
              <a:spcBef>
                <a:spcPts val="450"/>
              </a:spcBef>
            </a:pPr>
            <a:r>
              <a:rPr sz="3675" spc="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30" dirty="0">
                <a:latin typeface="Times New Roman"/>
                <a:cs typeface="Times New Roman"/>
              </a:rPr>
              <a:t>Clearly </a:t>
            </a:r>
            <a:r>
              <a:rPr sz="2600" spc="75" dirty="0">
                <a:latin typeface="Times New Roman"/>
                <a:cs typeface="Times New Roman"/>
              </a:rPr>
              <a:t>defines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42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duties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80" dirty="0">
                <a:latin typeface="Times New Roman"/>
                <a:cs typeface="Times New Roman"/>
              </a:rPr>
              <a:t>his co-workers </a:t>
            </a:r>
            <a:r>
              <a:rPr sz="2600" spc="155" dirty="0">
                <a:latin typeface="Times New Roman"/>
                <a:cs typeface="Times New Roman"/>
              </a:rPr>
              <a:t>and  </a:t>
            </a:r>
            <a:r>
              <a:rPr sz="2600" spc="114" dirty="0">
                <a:latin typeface="Times New Roman"/>
                <a:cs typeface="Times New Roman"/>
              </a:rPr>
              <a:t>prevent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overlapping</a:t>
            </a:r>
            <a:endParaRPr sz="2600">
              <a:latin typeface="Times New Roman"/>
              <a:cs typeface="Times New Roman"/>
            </a:endParaRPr>
          </a:p>
          <a:p>
            <a:pPr marL="336550" marR="55880" indent="-273050">
              <a:lnSpc>
                <a:spcPts val="2810"/>
              </a:lnSpc>
              <a:spcBef>
                <a:spcPts val="640"/>
              </a:spcBef>
            </a:pPr>
            <a:r>
              <a:rPr sz="3675" spc="10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70" dirty="0">
                <a:latin typeface="Times New Roman"/>
                <a:cs typeface="Times New Roman"/>
              </a:rPr>
              <a:t>Delegates </a:t>
            </a:r>
            <a:r>
              <a:rPr sz="2600" spc="75" dirty="0">
                <a:latin typeface="Times New Roman"/>
                <a:cs typeface="Times New Roman"/>
              </a:rPr>
              <a:t>responsibility </a:t>
            </a:r>
            <a:r>
              <a:rPr sz="2600" spc="105" dirty="0">
                <a:latin typeface="Times New Roman"/>
                <a:cs typeface="Times New Roman"/>
              </a:rPr>
              <a:t>with </a:t>
            </a:r>
            <a:r>
              <a:rPr sz="2600" spc="165" dirty="0">
                <a:latin typeface="Times New Roman"/>
                <a:cs typeface="Times New Roman"/>
              </a:rPr>
              <a:t>the </a:t>
            </a:r>
            <a:r>
              <a:rPr sz="2600" spc="75" dirty="0">
                <a:latin typeface="Times New Roman"/>
                <a:cs typeface="Times New Roman"/>
              </a:rPr>
              <a:t>necessary</a:t>
            </a:r>
            <a:r>
              <a:rPr sz="2600" spc="-43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authority  </a:t>
            </a:r>
            <a:r>
              <a:rPr sz="2600" spc="55" dirty="0">
                <a:latin typeface="Times New Roman"/>
                <a:cs typeface="Times New Roman"/>
              </a:rPr>
              <a:t>for </a:t>
            </a:r>
            <a:r>
              <a:rPr sz="2600" spc="35" dirty="0">
                <a:latin typeface="Times New Roman"/>
                <a:cs typeface="Times New Roman"/>
              </a:rPr>
              <a:t>effective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action</a:t>
            </a:r>
            <a:endParaRPr sz="2600">
              <a:latin typeface="Times New Roman"/>
              <a:cs typeface="Times New Roman"/>
            </a:endParaRPr>
          </a:p>
          <a:p>
            <a:pPr marL="336550" marR="260350" indent="-273050">
              <a:lnSpc>
                <a:spcPts val="2810"/>
              </a:lnSpc>
              <a:spcBef>
                <a:spcPts val="640"/>
              </a:spcBef>
            </a:pPr>
            <a:r>
              <a:rPr sz="3675" spc="13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90" dirty="0">
                <a:latin typeface="Times New Roman"/>
                <a:cs typeface="Times New Roman"/>
              </a:rPr>
              <a:t>Distributes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work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in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way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that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every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member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the  </a:t>
            </a:r>
            <a:r>
              <a:rPr sz="2600" spc="40" dirty="0">
                <a:latin typeface="Times New Roman"/>
                <a:cs typeface="Times New Roman"/>
              </a:rPr>
              <a:t>staff </a:t>
            </a:r>
            <a:r>
              <a:rPr sz="2600" spc="105" dirty="0">
                <a:latin typeface="Times New Roman"/>
                <a:cs typeface="Times New Roman"/>
              </a:rPr>
              <a:t>makes use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80" dirty="0">
                <a:latin typeface="Times New Roman"/>
                <a:cs typeface="Times New Roman"/>
              </a:rPr>
              <a:t>his</a:t>
            </a:r>
            <a:r>
              <a:rPr sz="2600" spc="-30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talent</a:t>
            </a:r>
            <a:endParaRPr sz="26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300"/>
              </a:spcBef>
            </a:pPr>
            <a:r>
              <a:rPr sz="3675" spc="13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90" dirty="0">
                <a:latin typeface="Times New Roman"/>
                <a:cs typeface="Times New Roman"/>
              </a:rPr>
              <a:t>Maintains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an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organization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according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current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need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7186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spc="-235" dirty="0">
                <a:solidFill>
                  <a:srgbClr val="666666"/>
                </a:solidFill>
                <a:latin typeface="Trebuchet MS"/>
                <a:cs typeface="Trebuchet MS"/>
              </a:rPr>
              <a:t>Habit </a:t>
            </a:r>
            <a:r>
              <a:rPr sz="5000" b="0" spc="-190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5000" b="0" spc="-5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5000" b="0" spc="-240" dirty="0">
                <a:solidFill>
                  <a:srgbClr val="666666"/>
                </a:solidFill>
                <a:latin typeface="Trebuchet MS"/>
                <a:cs typeface="Trebuchet MS"/>
              </a:rPr>
              <a:t>judgment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40" y="1884679"/>
            <a:ext cx="8127365" cy="28143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750"/>
              </a:spcBef>
            </a:pPr>
            <a:r>
              <a:rPr sz="3675" spc="9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65" dirty="0">
                <a:latin typeface="Times New Roman"/>
                <a:cs typeface="Times New Roman"/>
              </a:rPr>
              <a:t>Decides </a:t>
            </a:r>
            <a:r>
              <a:rPr sz="2600" spc="60" dirty="0">
                <a:latin typeface="Times New Roman"/>
                <a:cs typeface="Times New Roman"/>
              </a:rPr>
              <a:t>cases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promptly</a:t>
            </a:r>
            <a:endParaRPr sz="26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650"/>
              </a:spcBef>
              <a:tabLst>
                <a:tab pos="1885314" algn="l"/>
              </a:tabLst>
            </a:pPr>
            <a:r>
              <a:rPr sz="3675" spc="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0" dirty="0">
                <a:latin typeface="Times New Roman"/>
                <a:cs typeface="Times New Roman"/>
              </a:rPr>
              <a:t>Perceives	</a:t>
            </a:r>
            <a:r>
              <a:rPr sz="2600" spc="150" dirty="0">
                <a:latin typeface="Times New Roman"/>
                <a:cs typeface="Times New Roman"/>
              </a:rPr>
              <a:t>true </a:t>
            </a:r>
            <a:r>
              <a:rPr sz="2600" spc="80" dirty="0">
                <a:latin typeface="Times New Roman"/>
                <a:cs typeface="Times New Roman"/>
              </a:rPr>
              <a:t>qualities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people</a:t>
            </a:r>
            <a:endParaRPr sz="26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650"/>
              </a:spcBef>
            </a:pPr>
            <a:r>
              <a:rPr sz="3675" spc="89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60" dirty="0">
                <a:latin typeface="Times New Roman"/>
                <a:cs typeface="Times New Roman"/>
              </a:rPr>
              <a:t>Makes </a:t>
            </a:r>
            <a:r>
              <a:rPr sz="2600" spc="75" dirty="0">
                <a:latin typeface="Times New Roman"/>
                <a:cs typeface="Times New Roman"/>
              </a:rPr>
              <a:t>decisions </a:t>
            </a:r>
            <a:r>
              <a:rPr sz="2600" spc="130" dirty="0">
                <a:latin typeface="Times New Roman"/>
                <a:cs typeface="Times New Roman"/>
              </a:rPr>
              <a:t>without </a:t>
            </a:r>
            <a:r>
              <a:rPr sz="2600" spc="70" dirty="0">
                <a:latin typeface="Times New Roman"/>
                <a:cs typeface="Times New Roman"/>
              </a:rPr>
              <a:t>bias </a:t>
            </a:r>
            <a:r>
              <a:rPr sz="2600" spc="155" dirty="0">
                <a:latin typeface="Times New Roman"/>
                <a:cs typeface="Times New Roman"/>
              </a:rPr>
              <a:t>and</a:t>
            </a:r>
            <a:r>
              <a:rPr sz="2600" spc="-35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prejudice</a:t>
            </a:r>
            <a:endParaRPr sz="26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640"/>
              </a:spcBef>
            </a:pPr>
            <a:r>
              <a:rPr sz="3675" spc="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0" dirty="0">
                <a:latin typeface="Times New Roman"/>
                <a:cs typeface="Times New Roman"/>
              </a:rPr>
              <a:t>Employ </a:t>
            </a:r>
            <a:r>
              <a:rPr sz="2600" spc="90" dirty="0">
                <a:latin typeface="Times New Roman"/>
                <a:cs typeface="Times New Roman"/>
              </a:rPr>
              <a:t>experienced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teacher</a:t>
            </a:r>
            <a:endParaRPr sz="2600">
              <a:latin typeface="Times New Roman"/>
              <a:cs typeface="Times New Roman"/>
            </a:endParaRPr>
          </a:p>
          <a:p>
            <a:pPr marL="349250" marR="55880" indent="-273050">
              <a:lnSpc>
                <a:spcPct val="100000"/>
              </a:lnSpc>
              <a:spcBef>
                <a:spcPts val="65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Should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have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quality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differentiate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between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right  </a:t>
            </a:r>
            <a:r>
              <a:rPr sz="2600" spc="155" dirty="0">
                <a:latin typeface="Times New Roman"/>
                <a:cs typeface="Times New Roman"/>
              </a:rPr>
              <a:t>and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wrong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29845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spc="-240" dirty="0">
                <a:solidFill>
                  <a:srgbClr val="666666"/>
                </a:solidFill>
                <a:latin typeface="Trebuchet MS"/>
                <a:cs typeface="Trebuchet MS"/>
              </a:rPr>
              <a:t>Sc</a:t>
            </a:r>
            <a:r>
              <a:rPr sz="5000" b="0" spc="-114" dirty="0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sz="5000" b="0" spc="-250" dirty="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sz="5000" b="0" spc="-130" dirty="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sz="5000" b="0" spc="-24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5000" b="0" spc="-204" dirty="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sz="5000" b="0" spc="-80" dirty="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sz="5000" b="0" spc="-190" dirty="0">
                <a:solidFill>
                  <a:srgbClr val="666666"/>
                </a:solidFill>
                <a:latin typeface="Trebuchet MS"/>
                <a:cs typeface="Trebuchet MS"/>
              </a:rPr>
              <a:t>hip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140" y="1884679"/>
            <a:ext cx="7718425" cy="233553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750"/>
              </a:spcBef>
            </a:pPr>
            <a:r>
              <a:rPr sz="3675" spc="11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75" dirty="0">
                <a:latin typeface="Times New Roman"/>
                <a:cs typeface="Times New Roman"/>
              </a:rPr>
              <a:t>Encourages </a:t>
            </a:r>
            <a:r>
              <a:rPr sz="2600" spc="145" dirty="0">
                <a:latin typeface="Times New Roman"/>
                <a:cs typeface="Times New Roman"/>
              </a:rPr>
              <a:t>through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scholarship</a:t>
            </a:r>
            <a:endParaRPr sz="26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650"/>
              </a:spcBef>
            </a:pPr>
            <a:r>
              <a:rPr sz="3675" spc="89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60" dirty="0">
                <a:latin typeface="Times New Roman"/>
                <a:cs typeface="Times New Roman"/>
              </a:rPr>
              <a:t>Respects </a:t>
            </a:r>
            <a:r>
              <a:rPr sz="2600" spc="175" dirty="0">
                <a:latin typeface="Times New Roman"/>
                <a:cs typeface="Times New Roman"/>
              </a:rPr>
              <a:t>men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scholarship</a:t>
            </a:r>
            <a:endParaRPr sz="2600">
              <a:latin typeface="Times New Roman"/>
              <a:cs typeface="Times New Roman"/>
            </a:endParaRPr>
          </a:p>
          <a:p>
            <a:pPr marL="336550" marR="935355" indent="-273050">
              <a:lnSpc>
                <a:spcPct val="100000"/>
              </a:lnSpc>
              <a:spcBef>
                <a:spcPts val="650"/>
              </a:spcBef>
            </a:pPr>
            <a:r>
              <a:rPr sz="3675" spc="8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5" dirty="0">
                <a:latin typeface="Times New Roman"/>
                <a:cs typeface="Times New Roman"/>
              </a:rPr>
              <a:t>Possesses </a:t>
            </a:r>
            <a:r>
              <a:rPr sz="2600" spc="70" dirty="0">
                <a:latin typeface="Times New Roman"/>
                <a:cs typeface="Times New Roman"/>
              </a:rPr>
              <a:t>extensive </a:t>
            </a:r>
            <a:r>
              <a:rPr sz="2600" spc="85" dirty="0">
                <a:latin typeface="Times New Roman"/>
                <a:cs typeface="Times New Roman"/>
              </a:rPr>
              <a:t>knowledge </a:t>
            </a:r>
            <a:r>
              <a:rPr sz="2600" spc="105" dirty="0">
                <a:latin typeface="Times New Roman"/>
                <a:cs typeface="Times New Roman"/>
              </a:rPr>
              <a:t>in </a:t>
            </a:r>
            <a:r>
              <a:rPr sz="2600" spc="165" dirty="0">
                <a:latin typeface="Times New Roman"/>
                <a:cs typeface="Times New Roman"/>
              </a:rPr>
              <a:t>the</a:t>
            </a:r>
            <a:r>
              <a:rPr sz="2600" spc="-395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field </a:t>
            </a:r>
            <a:r>
              <a:rPr sz="2600" spc="15" dirty="0">
                <a:latin typeface="Times New Roman"/>
                <a:cs typeface="Times New Roman"/>
              </a:rPr>
              <a:t>of  </a:t>
            </a:r>
            <a:r>
              <a:rPr sz="2600" spc="120" dirty="0">
                <a:latin typeface="Times New Roman"/>
                <a:cs typeface="Times New Roman"/>
              </a:rPr>
              <a:t>education</a:t>
            </a:r>
            <a:endParaRPr sz="26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640"/>
              </a:spcBef>
            </a:pPr>
            <a:r>
              <a:rPr sz="3675" spc="6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40" dirty="0">
                <a:latin typeface="Times New Roman"/>
                <a:cs typeface="Times New Roman"/>
              </a:rPr>
              <a:t>Applies </a:t>
            </a:r>
            <a:r>
              <a:rPr sz="2600" spc="55" dirty="0">
                <a:latin typeface="Times New Roman"/>
                <a:cs typeface="Times New Roman"/>
              </a:rPr>
              <a:t>scientific </a:t>
            </a:r>
            <a:r>
              <a:rPr sz="2600" spc="165" dirty="0">
                <a:latin typeface="Times New Roman"/>
                <a:cs typeface="Times New Roman"/>
              </a:rPr>
              <a:t>method</a:t>
            </a:r>
            <a:r>
              <a:rPr sz="2600" spc="-43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in </a:t>
            </a:r>
            <a:r>
              <a:rPr sz="2600" spc="85" dirty="0">
                <a:latin typeface="Times New Roman"/>
                <a:cs typeface="Times New Roman"/>
              </a:rPr>
              <a:t>dealing </a:t>
            </a:r>
            <a:r>
              <a:rPr sz="2600" spc="105" dirty="0">
                <a:latin typeface="Times New Roman"/>
                <a:cs typeface="Times New Roman"/>
              </a:rPr>
              <a:t>with </a:t>
            </a:r>
            <a:r>
              <a:rPr sz="2600" spc="110" dirty="0">
                <a:latin typeface="Times New Roman"/>
                <a:cs typeface="Times New Roman"/>
              </a:rPr>
              <a:t>problems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68884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spc="-200" dirty="0">
                <a:solidFill>
                  <a:srgbClr val="666666"/>
                </a:solidFill>
                <a:latin typeface="Trebuchet MS"/>
                <a:cs typeface="Trebuchet MS"/>
              </a:rPr>
              <a:t>Relationship </a:t>
            </a:r>
            <a:r>
              <a:rPr sz="5000" b="0" spc="-215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sz="5000" b="0" spc="-6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5000" b="0" spc="-175" dirty="0">
                <a:solidFill>
                  <a:srgbClr val="666666"/>
                </a:solidFill>
                <a:latin typeface="Trebuchet MS"/>
                <a:cs typeface="Trebuchet MS"/>
              </a:rPr>
              <a:t>students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40" y="1894840"/>
            <a:ext cx="7700009" cy="333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3375" spc="15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10" dirty="0">
                <a:latin typeface="Times New Roman"/>
                <a:cs typeface="Times New Roman"/>
              </a:rPr>
              <a:t>Loves </a:t>
            </a:r>
            <a:r>
              <a:rPr sz="2400" spc="165" dirty="0">
                <a:latin typeface="Times New Roman"/>
                <a:cs typeface="Times New Roman"/>
              </a:rPr>
              <a:t>them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intensely</a:t>
            </a:r>
            <a:endParaRPr sz="24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20"/>
              </a:spcBef>
            </a:pPr>
            <a:r>
              <a:rPr sz="3375" spc="60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40" dirty="0">
                <a:latin typeface="Times New Roman"/>
                <a:cs typeface="Times New Roman"/>
              </a:rPr>
              <a:t>Shows </a:t>
            </a:r>
            <a:r>
              <a:rPr sz="2400" spc="110" dirty="0">
                <a:latin typeface="Times New Roman"/>
                <a:cs typeface="Times New Roman"/>
              </a:rPr>
              <a:t>interest </a:t>
            </a:r>
            <a:r>
              <a:rPr sz="2400" spc="105" dirty="0">
                <a:latin typeface="Times New Roman"/>
                <a:cs typeface="Times New Roman"/>
              </a:rPr>
              <a:t>in </a:t>
            </a:r>
            <a:r>
              <a:rPr sz="2400" spc="135" dirty="0">
                <a:latin typeface="Times New Roman"/>
                <a:cs typeface="Times New Roman"/>
              </a:rPr>
              <a:t>student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activities</a:t>
            </a:r>
            <a:endParaRPr sz="24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20"/>
              </a:spcBef>
            </a:pPr>
            <a:r>
              <a:rPr sz="3375" spc="60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40" dirty="0">
                <a:latin typeface="Times New Roman"/>
                <a:cs typeface="Times New Roman"/>
              </a:rPr>
              <a:t>Shows </a:t>
            </a:r>
            <a:r>
              <a:rPr sz="2400" spc="135" dirty="0">
                <a:latin typeface="Times New Roman"/>
                <a:cs typeface="Times New Roman"/>
              </a:rPr>
              <a:t>due </a:t>
            </a:r>
            <a:r>
              <a:rPr sz="2400" spc="95" dirty="0">
                <a:latin typeface="Times New Roman"/>
                <a:cs typeface="Times New Roman"/>
              </a:rPr>
              <a:t>regard </a:t>
            </a:r>
            <a:r>
              <a:rPr sz="2400" spc="135" dirty="0">
                <a:latin typeface="Times New Roman"/>
                <a:cs typeface="Times New Roman"/>
              </a:rPr>
              <a:t>to</a:t>
            </a:r>
            <a:r>
              <a:rPr sz="2400" spc="-409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their </a:t>
            </a:r>
            <a:r>
              <a:rPr sz="2400" spc="80" dirty="0">
                <a:latin typeface="Times New Roman"/>
                <a:cs typeface="Times New Roman"/>
              </a:rPr>
              <a:t>personality</a:t>
            </a:r>
            <a:endParaRPr sz="24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20"/>
              </a:spcBef>
            </a:pPr>
            <a:r>
              <a:rPr sz="3375" spc="60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40" dirty="0">
                <a:latin typeface="Times New Roman"/>
                <a:cs typeface="Times New Roman"/>
              </a:rPr>
              <a:t>Shows </a:t>
            </a:r>
            <a:r>
              <a:rPr sz="2400" spc="70" dirty="0">
                <a:latin typeface="Times New Roman"/>
                <a:cs typeface="Times New Roman"/>
              </a:rPr>
              <a:t>friendliness </a:t>
            </a:r>
            <a:r>
              <a:rPr sz="2400" spc="95" dirty="0">
                <a:latin typeface="Times New Roman"/>
                <a:cs typeface="Times New Roman"/>
              </a:rPr>
              <a:t>towards </a:t>
            </a:r>
            <a:r>
              <a:rPr sz="2400" spc="70" dirty="0">
                <a:latin typeface="Times New Roman"/>
                <a:cs typeface="Times New Roman"/>
              </a:rPr>
              <a:t>individual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students</a:t>
            </a:r>
            <a:endParaRPr sz="24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20"/>
              </a:spcBef>
            </a:pPr>
            <a:r>
              <a:rPr sz="3375" spc="60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40" dirty="0">
                <a:latin typeface="Times New Roman"/>
                <a:cs typeface="Times New Roman"/>
              </a:rPr>
              <a:t>Shows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spirit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oneness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belongingness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with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60" dirty="0">
                <a:latin typeface="Times New Roman"/>
                <a:cs typeface="Times New Roman"/>
              </a:rPr>
              <a:t>them</a:t>
            </a:r>
            <a:endParaRPr sz="24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20"/>
              </a:spcBef>
            </a:pPr>
            <a:r>
              <a:rPr sz="3375" spc="15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10" dirty="0">
                <a:latin typeface="Times New Roman"/>
                <a:cs typeface="Times New Roman"/>
              </a:rPr>
              <a:t>Gives </a:t>
            </a:r>
            <a:r>
              <a:rPr sz="2400" spc="130" dirty="0">
                <a:latin typeface="Times New Roman"/>
                <a:cs typeface="Times New Roman"/>
              </a:rPr>
              <a:t>due </a:t>
            </a:r>
            <a:r>
              <a:rPr sz="2400" spc="95" dirty="0">
                <a:latin typeface="Times New Roman"/>
                <a:cs typeface="Times New Roman"/>
              </a:rPr>
              <a:t>regard </a:t>
            </a:r>
            <a:r>
              <a:rPr sz="2400" spc="135" dirty="0">
                <a:latin typeface="Times New Roman"/>
                <a:cs typeface="Times New Roman"/>
              </a:rPr>
              <a:t>to </a:t>
            </a:r>
            <a:r>
              <a:rPr sz="2400" spc="140" dirty="0">
                <a:latin typeface="Times New Roman"/>
                <a:cs typeface="Times New Roman"/>
              </a:rPr>
              <a:t>student</a:t>
            </a:r>
            <a:r>
              <a:rPr sz="2400" spc="-38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opinion</a:t>
            </a:r>
            <a:endParaRPr sz="24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20"/>
              </a:spcBef>
            </a:pPr>
            <a:r>
              <a:rPr sz="3375" spc="75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50" dirty="0">
                <a:latin typeface="Times New Roman"/>
                <a:cs typeface="Times New Roman"/>
              </a:rPr>
              <a:t>Takes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keen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interest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welfare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students</a:t>
            </a:r>
            <a:endParaRPr sz="24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0"/>
              </a:spcBef>
            </a:pPr>
            <a:r>
              <a:rPr sz="3375" spc="44" baseline="7407" dirty="0">
                <a:solidFill>
                  <a:srgbClr val="0ACFD8"/>
                </a:solidFill>
                <a:latin typeface="UnDotum"/>
                <a:cs typeface="UnDotum"/>
              </a:rPr>
              <a:t> </a:t>
            </a:r>
            <a:r>
              <a:rPr sz="2400" spc="80" dirty="0">
                <a:latin typeface="Times New Roman"/>
                <a:cs typeface="Times New Roman"/>
              </a:rPr>
              <a:t>spares </a:t>
            </a:r>
            <a:r>
              <a:rPr sz="2400" spc="120" dirty="0">
                <a:latin typeface="Times New Roman"/>
                <a:cs typeface="Times New Roman"/>
              </a:rPr>
              <a:t>time </a:t>
            </a:r>
            <a:r>
              <a:rPr sz="2400" spc="50" dirty="0">
                <a:latin typeface="Times New Roman"/>
                <a:cs typeface="Times New Roman"/>
              </a:rPr>
              <a:t>for</a:t>
            </a:r>
            <a:r>
              <a:rPr sz="2400" spc="-32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conferences</a:t>
            </a:r>
            <a:endParaRPr sz="24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20"/>
              </a:spcBef>
            </a:pPr>
            <a:r>
              <a:rPr sz="3375" spc="60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40" dirty="0">
                <a:latin typeface="Times New Roman"/>
                <a:cs typeface="Times New Roman"/>
              </a:rPr>
              <a:t>Shows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keen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interest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solving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their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problems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5789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spc="-190" dirty="0">
                <a:solidFill>
                  <a:srgbClr val="666666"/>
                </a:solidFill>
                <a:latin typeface="Trebuchet MS"/>
                <a:cs typeface="Trebuchet MS"/>
              </a:rPr>
              <a:t>Personal</a:t>
            </a:r>
            <a:r>
              <a:rPr sz="5000" b="0" spc="-4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5000" b="0" spc="-225" dirty="0">
                <a:solidFill>
                  <a:srgbClr val="666666"/>
                </a:solidFill>
                <a:latin typeface="Trebuchet MS"/>
                <a:cs typeface="Trebuchet MS"/>
              </a:rPr>
              <a:t>qualities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40" y="1906270"/>
            <a:ext cx="4406265" cy="370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indent="-273050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SzPct val="95000"/>
              <a:buFont typeface="UnDotum"/>
              <a:buChar char=""/>
              <a:tabLst>
                <a:tab pos="349250" algn="l"/>
              </a:tabLst>
            </a:pPr>
            <a:r>
              <a:rPr sz="2000" spc="75" dirty="0">
                <a:latin typeface="Times New Roman"/>
                <a:cs typeface="Times New Roman"/>
              </a:rPr>
              <a:t>Character</a:t>
            </a:r>
            <a:endParaRPr sz="20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20"/>
              </a:spcBef>
              <a:buClr>
                <a:srgbClr val="0ACFD8"/>
              </a:buClr>
              <a:buSzPct val="95000"/>
              <a:buFont typeface="UnDotum"/>
              <a:buChar char=""/>
              <a:tabLst>
                <a:tab pos="349250" algn="l"/>
              </a:tabLst>
            </a:pPr>
            <a:r>
              <a:rPr sz="2000" spc="60" dirty="0">
                <a:latin typeface="Times New Roman"/>
                <a:cs typeface="Times New Roman"/>
              </a:rPr>
              <a:t>Intelligence</a:t>
            </a:r>
            <a:endParaRPr sz="20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20"/>
              </a:spcBef>
              <a:buClr>
                <a:srgbClr val="0ACFD8"/>
              </a:buClr>
              <a:buSzPct val="95000"/>
              <a:buFont typeface="UnDotum"/>
              <a:buChar char=""/>
              <a:tabLst>
                <a:tab pos="349250" algn="l"/>
              </a:tabLst>
            </a:pPr>
            <a:r>
              <a:rPr sz="2000" spc="65" dirty="0">
                <a:latin typeface="Times New Roman"/>
                <a:cs typeface="Times New Roman"/>
              </a:rPr>
              <a:t>Integrity</a:t>
            </a:r>
            <a:endParaRPr sz="20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20"/>
              </a:spcBef>
              <a:buClr>
                <a:srgbClr val="0ACFD8"/>
              </a:buClr>
              <a:buSzPct val="95000"/>
              <a:buFont typeface="UnDotum"/>
              <a:buChar char=""/>
              <a:tabLst>
                <a:tab pos="349250" algn="l"/>
              </a:tabLst>
            </a:pPr>
            <a:r>
              <a:rPr sz="2000" spc="70" dirty="0">
                <a:latin typeface="Times New Roman"/>
                <a:cs typeface="Times New Roman"/>
              </a:rPr>
              <a:t>Emotional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stability</a:t>
            </a:r>
            <a:endParaRPr sz="20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10"/>
              </a:spcBef>
              <a:buClr>
                <a:srgbClr val="0ACFD8"/>
              </a:buClr>
              <a:buSzPct val="95000"/>
              <a:buFont typeface="UnDotum"/>
              <a:buChar char=""/>
              <a:tabLst>
                <a:tab pos="349250" algn="l"/>
              </a:tabLst>
            </a:pPr>
            <a:r>
              <a:rPr sz="2000" spc="60" dirty="0">
                <a:latin typeface="Times New Roman"/>
                <a:cs typeface="Times New Roman"/>
              </a:rPr>
              <a:t>Cheerfulness</a:t>
            </a:r>
            <a:endParaRPr sz="20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20"/>
              </a:spcBef>
              <a:buClr>
                <a:srgbClr val="0ACFD8"/>
              </a:buClr>
              <a:buSzPct val="95000"/>
              <a:buFont typeface="UnDotum"/>
              <a:buChar char=""/>
              <a:tabLst>
                <a:tab pos="349250" algn="l"/>
              </a:tabLst>
            </a:pPr>
            <a:r>
              <a:rPr sz="2000" spc="60" dirty="0">
                <a:latin typeface="Times New Roman"/>
                <a:cs typeface="Times New Roman"/>
              </a:rPr>
              <a:t>Courtesy</a:t>
            </a:r>
            <a:endParaRPr sz="20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20"/>
              </a:spcBef>
              <a:buClr>
                <a:srgbClr val="0ACFD8"/>
              </a:buClr>
              <a:buSzPct val="95000"/>
              <a:buFont typeface="UnDotum"/>
              <a:buChar char=""/>
              <a:tabLst>
                <a:tab pos="349250" algn="l"/>
              </a:tabLst>
            </a:pPr>
            <a:r>
              <a:rPr sz="2000" spc="15" dirty="0">
                <a:latin typeface="Times New Roman"/>
                <a:cs typeface="Times New Roman"/>
              </a:rPr>
              <a:t>Ability </a:t>
            </a:r>
            <a:r>
              <a:rPr sz="2000" spc="114" dirty="0">
                <a:latin typeface="Times New Roman"/>
                <a:cs typeface="Times New Roman"/>
              </a:rPr>
              <a:t>to </a:t>
            </a:r>
            <a:r>
              <a:rPr sz="2000" spc="45" dirty="0">
                <a:latin typeface="Times New Roman"/>
                <a:cs typeface="Times New Roman"/>
              </a:rPr>
              <a:t>mix friendly </a:t>
            </a:r>
            <a:r>
              <a:rPr sz="2000" spc="80" dirty="0">
                <a:latin typeface="Times New Roman"/>
                <a:cs typeface="Times New Roman"/>
              </a:rPr>
              <a:t>with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students</a:t>
            </a:r>
            <a:endParaRPr sz="20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20"/>
              </a:spcBef>
              <a:buClr>
                <a:srgbClr val="0ACFD8"/>
              </a:buClr>
              <a:buSzPct val="95000"/>
              <a:buFont typeface="UnDotum"/>
              <a:buChar char=""/>
              <a:tabLst>
                <a:tab pos="349250" algn="l"/>
              </a:tabLst>
            </a:pPr>
            <a:r>
              <a:rPr sz="2000" spc="55" dirty="0">
                <a:latin typeface="Times New Roman"/>
                <a:cs typeface="Times New Roman"/>
              </a:rPr>
              <a:t>Good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health</a:t>
            </a:r>
            <a:endParaRPr sz="20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20"/>
              </a:spcBef>
              <a:buClr>
                <a:srgbClr val="0ACFD8"/>
              </a:buClr>
              <a:buSzPct val="95000"/>
              <a:buFont typeface="UnDotum"/>
              <a:buChar char=""/>
              <a:tabLst>
                <a:tab pos="349250" algn="l"/>
              </a:tabLst>
            </a:pPr>
            <a:r>
              <a:rPr sz="2000" spc="50" dirty="0">
                <a:latin typeface="Times New Roman"/>
                <a:cs typeface="Times New Roman"/>
              </a:rPr>
              <a:t>Creative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90" dirty="0">
                <a:latin typeface="Times New Roman"/>
                <a:cs typeface="Times New Roman"/>
              </a:rPr>
              <a:t>thinking</a:t>
            </a:r>
            <a:endParaRPr sz="20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10"/>
              </a:spcBef>
              <a:buClr>
                <a:srgbClr val="0ACFD8"/>
              </a:buClr>
              <a:buSzPct val="95000"/>
              <a:buFont typeface="UnDotum"/>
              <a:buChar char=""/>
              <a:tabLst>
                <a:tab pos="349250" algn="l"/>
              </a:tabLst>
            </a:pPr>
            <a:r>
              <a:rPr sz="2000" spc="75" dirty="0">
                <a:latin typeface="Times New Roman"/>
                <a:cs typeface="Times New Roman"/>
              </a:rPr>
              <a:t>Confident</a:t>
            </a:r>
            <a:endParaRPr sz="20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20"/>
              </a:spcBef>
              <a:buClr>
                <a:srgbClr val="0ACFD8"/>
              </a:buClr>
              <a:buSzPct val="95000"/>
              <a:buFont typeface="UnDotum"/>
              <a:buChar char=""/>
              <a:tabLst>
                <a:tab pos="349250" algn="l"/>
              </a:tabLst>
            </a:pPr>
            <a:r>
              <a:rPr sz="2000" spc="85" dirty="0">
                <a:latin typeface="Times New Roman"/>
                <a:cs typeface="Times New Roman"/>
              </a:rPr>
              <a:t>Outgoing</a:t>
            </a:r>
            <a:endParaRPr sz="20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20"/>
              </a:spcBef>
              <a:buClr>
                <a:srgbClr val="0ACFD8"/>
              </a:buClr>
              <a:buSzPct val="95000"/>
              <a:buFont typeface="UnDotum"/>
              <a:buChar char=""/>
              <a:tabLst>
                <a:tab pos="349250" algn="l"/>
              </a:tabLst>
            </a:pPr>
            <a:r>
              <a:rPr sz="2000" spc="60" dirty="0">
                <a:latin typeface="Times New Roman"/>
                <a:cs typeface="Times New Roman"/>
              </a:rPr>
              <a:t>Tolerance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45300"/>
            <a:chOff x="0" y="0"/>
            <a:chExt cx="9144000" cy="6845300"/>
          </a:xfrm>
        </p:grpSpPr>
        <p:sp>
          <p:nvSpPr>
            <p:cNvPr id="3" name="object 3"/>
            <p:cNvSpPr/>
            <p:nvPr/>
          </p:nvSpPr>
          <p:spPr>
            <a:xfrm>
              <a:off x="988060" y="1060450"/>
              <a:ext cx="7997190" cy="20535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4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000" y="3351529"/>
              <a:ext cx="4248150" cy="28117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22450" y="339090"/>
            <a:ext cx="448945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spc="720" dirty="0"/>
              <a:t>HUM</a:t>
            </a:r>
            <a:r>
              <a:rPr sz="8800" spc="229" dirty="0"/>
              <a:t>A</a:t>
            </a:r>
            <a:r>
              <a:rPr sz="8800" dirty="0"/>
              <a:t>N</a:t>
            </a:r>
            <a:endParaRPr sz="8800"/>
          </a:p>
        </p:txBody>
      </p:sp>
      <p:sp>
        <p:nvSpPr>
          <p:cNvPr id="7" name="object 7"/>
          <p:cNvSpPr txBox="1"/>
          <p:nvPr/>
        </p:nvSpPr>
        <p:spPr>
          <a:xfrm>
            <a:off x="720090" y="1678940"/>
            <a:ext cx="7093584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b="1" spc="720" dirty="0">
                <a:latin typeface="Arial"/>
                <a:cs typeface="Arial"/>
              </a:rPr>
              <a:t>RE</a:t>
            </a:r>
            <a:r>
              <a:rPr sz="8800" b="1" spc="240" dirty="0">
                <a:latin typeface="Arial"/>
                <a:cs typeface="Arial"/>
              </a:rPr>
              <a:t>L</a:t>
            </a:r>
            <a:r>
              <a:rPr sz="8800" b="1" spc="229" dirty="0">
                <a:latin typeface="Arial"/>
                <a:cs typeface="Arial"/>
              </a:rPr>
              <a:t>A</a:t>
            </a:r>
            <a:r>
              <a:rPr sz="8800" b="1" spc="720" dirty="0">
                <a:latin typeface="Arial"/>
                <a:cs typeface="Arial"/>
              </a:rPr>
              <a:t>T</a:t>
            </a:r>
            <a:r>
              <a:rPr sz="8800" b="1" spc="710" dirty="0">
                <a:latin typeface="Arial"/>
                <a:cs typeface="Arial"/>
              </a:rPr>
              <a:t>I</a:t>
            </a:r>
            <a:r>
              <a:rPr sz="8800" b="1" spc="720" dirty="0">
                <a:latin typeface="Arial"/>
                <a:cs typeface="Arial"/>
              </a:rPr>
              <a:t>ON</a:t>
            </a:r>
            <a:r>
              <a:rPr sz="8800" b="1" dirty="0">
                <a:latin typeface="Arial"/>
                <a:cs typeface="Arial"/>
              </a:rPr>
              <a:t>S</a:t>
            </a:r>
            <a:endParaRPr sz="88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149350"/>
            <a:ext cx="75368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spc="-204" dirty="0">
                <a:solidFill>
                  <a:srgbClr val="666666"/>
                </a:solidFill>
                <a:latin typeface="Arial"/>
                <a:cs typeface="Arial"/>
              </a:rPr>
              <a:t>Professional </a:t>
            </a:r>
            <a:r>
              <a:rPr sz="4500" b="0" spc="-175" dirty="0">
                <a:solidFill>
                  <a:srgbClr val="666666"/>
                </a:solidFill>
                <a:latin typeface="Arial"/>
                <a:cs typeface="Arial"/>
              </a:rPr>
              <a:t>knowledge </a:t>
            </a:r>
            <a:r>
              <a:rPr sz="4500" b="0" spc="-21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4500" b="0" spc="-3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4500" b="0" spc="-125" dirty="0">
                <a:solidFill>
                  <a:srgbClr val="666666"/>
                </a:solidFill>
                <a:latin typeface="Arial"/>
                <a:cs typeface="Arial"/>
              </a:rPr>
              <a:t>skill</a:t>
            </a:r>
            <a:endParaRPr sz="4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40" y="1912620"/>
            <a:ext cx="8142605" cy="300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indent="-273050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spc="40" dirty="0">
                <a:latin typeface="Times New Roman"/>
                <a:cs typeface="Times New Roman"/>
              </a:rPr>
              <a:t>Knowledge </a:t>
            </a:r>
            <a:r>
              <a:rPr sz="1800" spc="15" dirty="0">
                <a:latin typeface="Times New Roman"/>
                <a:cs typeface="Times New Roman"/>
              </a:rPr>
              <a:t>of </a:t>
            </a:r>
            <a:r>
              <a:rPr sz="1800" spc="55" dirty="0">
                <a:latin typeface="Times New Roman"/>
                <a:cs typeface="Times New Roman"/>
              </a:rPr>
              <a:t>school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administration</a:t>
            </a:r>
            <a:endParaRPr sz="18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10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spc="40" dirty="0">
                <a:latin typeface="Times New Roman"/>
                <a:cs typeface="Times New Roman"/>
              </a:rPr>
              <a:t>Knowledge </a:t>
            </a:r>
            <a:r>
              <a:rPr sz="1800" spc="15" dirty="0">
                <a:latin typeface="Times New Roman"/>
                <a:cs typeface="Times New Roman"/>
              </a:rPr>
              <a:t>of </a:t>
            </a:r>
            <a:r>
              <a:rPr sz="1800" spc="5" dirty="0">
                <a:latin typeface="Times New Roman"/>
                <a:cs typeface="Times New Roman"/>
              </a:rPr>
              <a:t>official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routine</a:t>
            </a:r>
            <a:endParaRPr sz="18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20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spc="80" dirty="0">
                <a:latin typeface="Times New Roman"/>
                <a:cs typeface="Times New Roman"/>
              </a:rPr>
              <a:t>Understanding </a:t>
            </a:r>
            <a:r>
              <a:rPr sz="1800" spc="10" dirty="0">
                <a:latin typeface="Times New Roman"/>
                <a:cs typeface="Times New Roman"/>
              </a:rPr>
              <a:t>of </a:t>
            </a:r>
            <a:r>
              <a:rPr sz="1800" spc="55" dirty="0">
                <a:latin typeface="Times New Roman"/>
                <a:cs typeface="Times New Roman"/>
              </a:rPr>
              <a:t>child </a:t>
            </a:r>
            <a:r>
              <a:rPr sz="1800" spc="100" dirty="0">
                <a:latin typeface="Times New Roman"/>
                <a:cs typeface="Times New Roman"/>
              </a:rPr>
              <a:t>nature </a:t>
            </a:r>
            <a:r>
              <a:rPr sz="1800" spc="105" dirty="0">
                <a:latin typeface="Times New Roman"/>
                <a:cs typeface="Times New Roman"/>
              </a:rPr>
              <a:t>and</a:t>
            </a:r>
            <a:r>
              <a:rPr sz="1800" spc="-235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development</a:t>
            </a:r>
            <a:endParaRPr sz="18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10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spc="80" dirty="0">
                <a:latin typeface="Times New Roman"/>
                <a:cs typeface="Times New Roman"/>
              </a:rPr>
              <a:t>Understanding </a:t>
            </a:r>
            <a:r>
              <a:rPr sz="1800" spc="10" dirty="0">
                <a:latin typeface="Times New Roman"/>
                <a:cs typeface="Times New Roman"/>
              </a:rPr>
              <a:t>of </a:t>
            </a:r>
            <a:r>
              <a:rPr sz="1800" spc="70" dirty="0">
                <a:latin typeface="Times New Roman"/>
                <a:cs typeface="Times New Roman"/>
              </a:rPr>
              <a:t>teaching </a:t>
            </a:r>
            <a:r>
              <a:rPr sz="1800" spc="100" dirty="0">
                <a:latin typeface="Times New Roman"/>
                <a:cs typeface="Times New Roman"/>
              </a:rPr>
              <a:t>methods </a:t>
            </a:r>
            <a:r>
              <a:rPr sz="1800" spc="105" dirty="0">
                <a:latin typeface="Times New Roman"/>
                <a:cs typeface="Times New Roman"/>
              </a:rPr>
              <a:t>and</a:t>
            </a:r>
            <a:r>
              <a:rPr sz="1800" spc="-254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techniques</a:t>
            </a:r>
            <a:endParaRPr sz="18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20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spc="15" dirty="0">
                <a:latin typeface="Times New Roman"/>
                <a:cs typeface="Times New Roman"/>
              </a:rPr>
              <a:t>Ability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to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guide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teachers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managing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their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classes</a:t>
            </a:r>
            <a:endParaRPr sz="18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10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spc="45" dirty="0">
                <a:latin typeface="Times New Roman"/>
                <a:cs typeface="Times New Roman"/>
              </a:rPr>
              <a:t>Desire </a:t>
            </a:r>
            <a:r>
              <a:rPr sz="1800" spc="35" dirty="0">
                <a:latin typeface="Times New Roman"/>
                <a:cs typeface="Times New Roman"/>
              </a:rPr>
              <a:t>for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self-improvement</a:t>
            </a:r>
            <a:endParaRPr sz="18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10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spc="60" dirty="0">
                <a:latin typeface="Times New Roman"/>
                <a:cs typeface="Times New Roman"/>
              </a:rPr>
              <a:t>Pride </a:t>
            </a:r>
            <a:r>
              <a:rPr sz="1800" spc="75" dirty="0">
                <a:latin typeface="Times New Roman"/>
                <a:cs typeface="Times New Roman"/>
              </a:rPr>
              <a:t>in </a:t>
            </a:r>
            <a:r>
              <a:rPr sz="1800" spc="110" dirty="0">
                <a:latin typeface="Times New Roman"/>
                <a:cs typeface="Times New Roman"/>
              </a:rPr>
              <a:t>the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profession</a:t>
            </a:r>
            <a:endParaRPr sz="18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20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spc="75" dirty="0">
                <a:latin typeface="Times New Roman"/>
                <a:cs typeface="Times New Roman"/>
              </a:rPr>
              <a:t>Enthusiasm </a:t>
            </a:r>
            <a:r>
              <a:rPr sz="1800" spc="35" dirty="0">
                <a:latin typeface="Times New Roman"/>
                <a:cs typeface="Times New Roman"/>
              </a:rPr>
              <a:t>for </a:t>
            </a:r>
            <a:r>
              <a:rPr sz="1800" spc="70" dirty="0">
                <a:latin typeface="Times New Roman"/>
                <a:cs typeface="Times New Roman"/>
              </a:rPr>
              <a:t>teaching </a:t>
            </a:r>
            <a:r>
              <a:rPr sz="1800" spc="105" dirty="0">
                <a:latin typeface="Times New Roman"/>
                <a:cs typeface="Times New Roman"/>
              </a:rPr>
              <a:t>and</a:t>
            </a:r>
            <a:r>
              <a:rPr sz="1800" spc="-185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supervision</a:t>
            </a:r>
            <a:endParaRPr sz="18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10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spc="30" dirty="0">
                <a:latin typeface="Times New Roman"/>
                <a:cs typeface="Times New Roman"/>
              </a:rPr>
              <a:t>Sensitive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the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feelings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reactions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of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the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staff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students</a:t>
            </a:r>
            <a:endParaRPr sz="1800">
              <a:latin typeface="Times New Roman"/>
              <a:cs typeface="Times New Roman"/>
            </a:endParaRPr>
          </a:p>
          <a:p>
            <a:pPr marL="349250" marR="43180" indent="-273050">
              <a:lnSpc>
                <a:spcPct val="79600"/>
              </a:lnSpc>
              <a:spcBef>
                <a:spcPts val="459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spc="5" dirty="0">
                <a:latin typeface="Times New Roman"/>
                <a:cs typeface="Times New Roman"/>
              </a:rPr>
              <a:t>Skilful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in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gaining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and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maintaining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the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respect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of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the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staff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and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students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even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in  situations </a:t>
            </a:r>
            <a:r>
              <a:rPr sz="1800" spc="55" dirty="0">
                <a:latin typeface="Times New Roman"/>
                <a:cs typeface="Times New Roman"/>
              </a:rPr>
              <a:t>were </a:t>
            </a:r>
            <a:r>
              <a:rPr sz="1800" spc="95" dirty="0">
                <a:latin typeface="Times New Roman"/>
                <a:cs typeface="Times New Roman"/>
              </a:rPr>
              <a:t>there </a:t>
            </a:r>
            <a:r>
              <a:rPr sz="1800" spc="70" dirty="0">
                <a:latin typeface="Times New Roman"/>
                <a:cs typeface="Times New Roman"/>
              </a:rPr>
              <a:t>are </a:t>
            </a:r>
            <a:r>
              <a:rPr sz="1800" spc="75" dirty="0">
                <a:latin typeface="Times New Roman"/>
                <a:cs typeface="Times New Roman"/>
              </a:rPr>
              <a:t>strong</a:t>
            </a:r>
            <a:r>
              <a:rPr sz="1800" spc="-310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Times New Roman"/>
                <a:cs typeface="Times New Roman"/>
              </a:rPr>
              <a:t>differences </a:t>
            </a:r>
            <a:r>
              <a:rPr sz="1800" spc="10" dirty="0">
                <a:latin typeface="Times New Roman"/>
                <a:cs typeface="Times New Roman"/>
              </a:rPr>
              <a:t>of </a:t>
            </a:r>
            <a:r>
              <a:rPr sz="1800" spc="75" dirty="0">
                <a:latin typeface="Times New Roman"/>
                <a:cs typeface="Times New Roman"/>
              </a:rPr>
              <a:t>opinion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47470"/>
            <a:ext cx="77127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25" dirty="0">
                <a:solidFill>
                  <a:srgbClr val="666666"/>
                </a:solidFill>
                <a:latin typeface="Arial"/>
                <a:cs typeface="Arial"/>
              </a:rPr>
              <a:t>Benefits </a:t>
            </a:r>
            <a:r>
              <a:rPr sz="3200" b="0" dirty="0">
                <a:solidFill>
                  <a:srgbClr val="666666"/>
                </a:solidFill>
                <a:latin typeface="Arial"/>
                <a:cs typeface="Arial"/>
              </a:rPr>
              <a:t>of </a:t>
            </a:r>
            <a:r>
              <a:rPr sz="3200" b="0" spc="-135" dirty="0">
                <a:solidFill>
                  <a:srgbClr val="666666"/>
                </a:solidFill>
                <a:latin typeface="Arial"/>
                <a:cs typeface="Arial"/>
              </a:rPr>
              <a:t>human </a:t>
            </a:r>
            <a:r>
              <a:rPr sz="3200" b="0" spc="-50" dirty="0">
                <a:solidFill>
                  <a:srgbClr val="666666"/>
                </a:solidFill>
                <a:latin typeface="Arial"/>
                <a:cs typeface="Arial"/>
              </a:rPr>
              <a:t>relation </a:t>
            </a:r>
            <a:r>
              <a:rPr sz="3200" b="0" spc="-100" dirty="0">
                <a:solidFill>
                  <a:srgbClr val="666666"/>
                </a:solidFill>
                <a:latin typeface="Arial"/>
                <a:cs typeface="Arial"/>
              </a:rPr>
              <a:t>model </a:t>
            </a:r>
            <a:r>
              <a:rPr sz="3200" b="0" spc="-4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3200" b="0" spc="-6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b="0" spc="-105" dirty="0">
                <a:solidFill>
                  <a:srgbClr val="666666"/>
                </a:solidFill>
                <a:latin typeface="Arial"/>
                <a:cs typeface="Arial"/>
              </a:rPr>
              <a:t>education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140" y="1967229"/>
            <a:ext cx="7110730" cy="225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43180" indent="-273050">
              <a:lnSpc>
                <a:spcPct val="100000"/>
              </a:lnSpc>
              <a:spcBef>
                <a:spcPts val="100"/>
              </a:spcBef>
            </a:pPr>
            <a:r>
              <a:rPr sz="3675" spc="11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75" dirty="0">
                <a:latin typeface="Times New Roman"/>
                <a:cs typeface="Times New Roman"/>
              </a:rPr>
              <a:t>Creating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good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relation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between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students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and  </a:t>
            </a:r>
            <a:r>
              <a:rPr sz="2600" spc="120" dirty="0">
                <a:latin typeface="Times New Roman"/>
                <a:cs typeface="Times New Roman"/>
              </a:rPr>
              <a:t>teacher</a:t>
            </a:r>
            <a:endParaRPr sz="26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65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Teacher </a:t>
            </a:r>
            <a:r>
              <a:rPr sz="2600" spc="10" dirty="0">
                <a:latin typeface="Times New Roman"/>
                <a:cs typeface="Times New Roman"/>
              </a:rPr>
              <a:t>will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experienced</a:t>
            </a:r>
            <a:endParaRPr sz="26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650"/>
              </a:spcBef>
            </a:pPr>
            <a:r>
              <a:rPr sz="3675" spc="15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05" dirty="0">
                <a:latin typeface="Times New Roman"/>
                <a:cs typeface="Times New Roman"/>
              </a:rPr>
              <a:t>Students </a:t>
            </a:r>
            <a:r>
              <a:rPr sz="2600" spc="155" dirty="0">
                <a:latin typeface="Times New Roman"/>
                <a:cs typeface="Times New Roman"/>
              </a:rPr>
              <a:t>and </a:t>
            </a:r>
            <a:r>
              <a:rPr sz="2600" spc="120" dirty="0">
                <a:latin typeface="Times New Roman"/>
                <a:cs typeface="Times New Roman"/>
              </a:rPr>
              <a:t>teacher </a:t>
            </a:r>
            <a:r>
              <a:rPr sz="2600" spc="10" dirty="0">
                <a:latin typeface="Times New Roman"/>
                <a:cs typeface="Times New Roman"/>
              </a:rPr>
              <a:t>will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spc="-42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inspired</a:t>
            </a:r>
            <a:endParaRPr sz="26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640"/>
              </a:spcBef>
            </a:pPr>
            <a:r>
              <a:rPr sz="3675" spc="15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05" dirty="0">
                <a:latin typeface="Times New Roman"/>
                <a:cs typeface="Times New Roman"/>
              </a:rPr>
              <a:t>Students </a:t>
            </a:r>
            <a:r>
              <a:rPr sz="2600" spc="10" dirty="0">
                <a:latin typeface="Times New Roman"/>
                <a:cs typeface="Times New Roman"/>
              </a:rPr>
              <a:t>will </a:t>
            </a:r>
            <a:r>
              <a:rPr sz="2600" spc="114" dirty="0">
                <a:latin typeface="Times New Roman"/>
                <a:cs typeface="Times New Roman"/>
              </a:rPr>
              <a:t>be </a:t>
            </a:r>
            <a:r>
              <a:rPr sz="2600" spc="65" dirty="0">
                <a:latin typeface="Times New Roman"/>
                <a:cs typeface="Times New Roman"/>
              </a:rPr>
              <a:t>creative, </a:t>
            </a:r>
            <a:r>
              <a:rPr sz="2600" spc="105" dirty="0">
                <a:latin typeface="Times New Roman"/>
                <a:cs typeface="Times New Roman"/>
              </a:rPr>
              <a:t>confident</a:t>
            </a:r>
            <a:r>
              <a:rPr sz="2600" spc="-29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outgoing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8270" y="262890"/>
            <a:ext cx="3004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8630" algn="l"/>
                <a:tab pos="2318385" algn="l"/>
              </a:tabLst>
            </a:pPr>
            <a:r>
              <a:rPr sz="3600" dirty="0"/>
              <a:t>3	</a:t>
            </a:r>
            <a:r>
              <a:rPr sz="3600" spc="295" dirty="0"/>
              <a:t>TYPE</a:t>
            </a:r>
            <a:r>
              <a:rPr sz="3600" dirty="0"/>
              <a:t>S	</a:t>
            </a:r>
            <a:r>
              <a:rPr sz="3600" spc="295" dirty="0"/>
              <a:t>O</a:t>
            </a:r>
            <a:r>
              <a:rPr sz="3600" dirty="0"/>
              <a:t>F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668270" y="811529"/>
            <a:ext cx="41357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40" dirty="0">
                <a:latin typeface="Arial"/>
                <a:cs typeface="Arial"/>
              </a:rPr>
              <a:t>RELATIONSHIPS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3470" y="1908809"/>
            <a:ext cx="5622290" cy="325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1781810">
              <a:lnSpc>
                <a:spcPct val="100000"/>
              </a:lnSpc>
              <a:spcBef>
                <a:spcPts val="100"/>
              </a:spcBef>
            </a:pPr>
            <a:r>
              <a:rPr sz="2400" spc="-275" dirty="0">
                <a:latin typeface="Arial Black"/>
                <a:cs typeface="Arial Black"/>
              </a:rPr>
              <a:t>THAT </a:t>
            </a:r>
            <a:r>
              <a:rPr sz="2400" spc="-210" dirty="0">
                <a:latin typeface="Arial Black"/>
                <a:cs typeface="Arial Black"/>
              </a:rPr>
              <a:t>EACH </a:t>
            </a:r>
            <a:r>
              <a:rPr sz="2400" spc="-245" dirty="0">
                <a:latin typeface="Arial Black"/>
                <a:cs typeface="Arial Black"/>
              </a:rPr>
              <a:t>INDIVIDUAL  </a:t>
            </a:r>
            <a:r>
              <a:rPr sz="2400" spc="-240" dirty="0">
                <a:latin typeface="Arial Black"/>
                <a:cs typeface="Arial Black"/>
              </a:rPr>
              <a:t>MUST</a:t>
            </a:r>
            <a:r>
              <a:rPr sz="2400" spc="-150" dirty="0">
                <a:latin typeface="Arial Black"/>
                <a:cs typeface="Arial Black"/>
              </a:rPr>
              <a:t> </a:t>
            </a:r>
            <a:r>
              <a:rPr sz="2400" spc="-225" dirty="0">
                <a:latin typeface="Arial Black"/>
                <a:cs typeface="Arial Black"/>
              </a:rPr>
              <a:t>MANAGE</a:t>
            </a:r>
            <a:endParaRPr sz="2400">
              <a:latin typeface="Arial Black"/>
              <a:cs typeface="Arial Black"/>
            </a:endParaRPr>
          </a:p>
          <a:p>
            <a:pPr marL="12700" marR="1244600">
              <a:lnSpc>
                <a:spcPct val="100000"/>
              </a:lnSpc>
              <a:spcBef>
                <a:spcPts val="2840"/>
              </a:spcBef>
              <a:buAutoNum type="arabicPeriod"/>
              <a:tabLst>
                <a:tab pos="408940" algn="l"/>
              </a:tabLst>
            </a:pPr>
            <a:r>
              <a:rPr sz="2800" spc="-254" dirty="0">
                <a:latin typeface="Arial Black"/>
                <a:cs typeface="Arial Black"/>
              </a:rPr>
              <a:t>RELATIONSHIP </a:t>
            </a:r>
            <a:r>
              <a:rPr sz="2800" spc="-290" dirty="0">
                <a:latin typeface="Arial Black"/>
                <a:cs typeface="Arial Black"/>
              </a:rPr>
              <a:t>WITHIN  </a:t>
            </a:r>
            <a:r>
              <a:rPr sz="2800" spc="-215" dirty="0">
                <a:latin typeface="Arial Black"/>
                <a:cs typeface="Arial Black"/>
              </a:rPr>
              <a:t>OURSELVES</a:t>
            </a:r>
            <a:endParaRPr sz="2800">
              <a:latin typeface="Arial Black"/>
              <a:cs typeface="Arial Black"/>
            </a:endParaRPr>
          </a:p>
          <a:p>
            <a:pPr marL="408305" indent="-396240">
              <a:lnSpc>
                <a:spcPct val="100000"/>
              </a:lnSpc>
              <a:buAutoNum type="arabicPeriod"/>
              <a:tabLst>
                <a:tab pos="408940" algn="l"/>
              </a:tabLst>
            </a:pPr>
            <a:r>
              <a:rPr sz="2800" spc="-180" dirty="0">
                <a:latin typeface="Arial Black"/>
                <a:cs typeface="Arial Black"/>
              </a:rPr>
              <a:t>ONE-TO-ONE</a:t>
            </a:r>
            <a:r>
              <a:rPr sz="2800" spc="-185" dirty="0">
                <a:latin typeface="Arial Black"/>
                <a:cs typeface="Arial Black"/>
              </a:rPr>
              <a:t> </a:t>
            </a:r>
            <a:r>
              <a:rPr sz="2800" spc="-250" dirty="0">
                <a:latin typeface="Arial Black"/>
                <a:cs typeface="Arial Black"/>
              </a:rPr>
              <a:t>RELATIONSHIPS</a:t>
            </a:r>
            <a:endParaRPr sz="2800">
              <a:latin typeface="Arial Black"/>
              <a:cs typeface="Arial Black"/>
            </a:endParaRPr>
          </a:p>
          <a:p>
            <a:pPr marL="12700" marR="909319">
              <a:lnSpc>
                <a:spcPct val="100000"/>
              </a:lnSpc>
              <a:buAutoNum type="arabicPeriod"/>
              <a:tabLst>
                <a:tab pos="408940" algn="l"/>
              </a:tabLst>
            </a:pPr>
            <a:r>
              <a:rPr sz="2800" spc="-254" dirty="0">
                <a:latin typeface="Arial Black"/>
                <a:cs typeface="Arial Black"/>
              </a:rPr>
              <a:t>RELATIONSHIP </a:t>
            </a:r>
            <a:r>
              <a:rPr sz="2800" spc="-290" dirty="0">
                <a:latin typeface="Arial Black"/>
                <a:cs typeface="Arial Black"/>
              </a:rPr>
              <a:t>WITHIN </a:t>
            </a:r>
            <a:r>
              <a:rPr sz="2800" spc="-315" dirty="0">
                <a:latin typeface="Arial Black"/>
                <a:cs typeface="Arial Black"/>
              </a:rPr>
              <a:t>A  </a:t>
            </a:r>
            <a:r>
              <a:rPr sz="2800" spc="-195" dirty="0">
                <a:latin typeface="Arial Black"/>
                <a:cs typeface="Arial Black"/>
              </a:rPr>
              <a:t>GROUP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4079" y="555146"/>
            <a:ext cx="6645909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b="0" i="1" spc="-50" dirty="0">
                <a:latin typeface="Arial"/>
                <a:cs typeface="Arial"/>
              </a:rPr>
              <a:t>1. </a:t>
            </a:r>
            <a:r>
              <a:rPr sz="2900" b="0" i="1" spc="-70" dirty="0">
                <a:latin typeface="Arial"/>
                <a:cs typeface="Arial"/>
              </a:rPr>
              <a:t>RELATIONSHIP </a:t>
            </a:r>
            <a:r>
              <a:rPr sz="2900" b="0" i="1" spc="-65" dirty="0">
                <a:latin typeface="Arial"/>
                <a:cs typeface="Arial"/>
              </a:rPr>
              <a:t>WITHIN</a:t>
            </a:r>
            <a:r>
              <a:rPr sz="2900" b="0" i="1" spc="-15" dirty="0">
                <a:latin typeface="Arial"/>
                <a:cs typeface="Arial"/>
              </a:rPr>
              <a:t> </a:t>
            </a:r>
            <a:r>
              <a:rPr sz="2900" b="0" i="1" spc="-80" dirty="0">
                <a:latin typeface="Arial"/>
                <a:cs typeface="Arial"/>
              </a:rPr>
              <a:t>OURSELVES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3179" y="1988820"/>
            <a:ext cx="2985770" cy="4177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9939" y="629554"/>
            <a:ext cx="6440170" cy="5308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="0" i="1" spc="-40" dirty="0">
                <a:latin typeface="Arial"/>
                <a:cs typeface="Arial"/>
              </a:rPr>
              <a:t>2. </a:t>
            </a:r>
            <a:r>
              <a:rPr sz="3300" b="0" i="1" spc="-65" dirty="0">
                <a:latin typeface="Arial"/>
                <a:cs typeface="Arial"/>
              </a:rPr>
              <a:t>ONE-TO-ONE</a:t>
            </a:r>
            <a:r>
              <a:rPr sz="3300" b="0" i="1" spc="-100" dirty="0">
                <a:latin typeface="Arial"/>
                <a:cs typeface="Arial"/>
              </a:rPr>
              <a:t> </a:t>
            </a:r>
            <a:r>
              <a:rPr sz="3300" b="0" i="1" spc="-65" dirty="0">
                <a:latin typeface="Arial"/>
                <a:cs typeface="Arial"/>
              </a:rPr>
              <a:t>RELATIONSHIPS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1820" y="1916429"/>
            <a:ext cx="4989830" cy="3324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2289" y="781954"/>
            <a:ext cx="7004050" cy="5308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="0" i="1" spc="-40" dirty="0">
                <a:latin typeface="Arial"/>
                <a:cs typeface="Arial"/>
              </a:rPr>
              <a:t>3. </a:t>
            </a:r>
            <a:r>
              <a:rPr sz="3300" b="0" i="1" spc="-65" dirty="0">
                <a:latin typeface="Arial"/>
                <a:cs typeface="Arial"/>
              </a:rPr>
              <a:t>RELATIONSHIP WITHIN </a:t>
            </a:r>
            <a:r>
              <a:rPr sz="3300" b="0" i="1" spc="-70" dirty="0">
                <a:latin typeface="Arial"/>
                <a:cs typeface="Arial"/>
              </a:rPr>
              <a:t>A</a:t>
            </a:r>
            <a:r>
              <a:rPr sz="3300" b="0" i="1" spc="-20" dirty="0">
                <a:latin typeface="Arial"/>
                <a:cs typeface="Arial"/>
              </a:rPr>
              <a:t> </a:t>
            </a:r>
            <a:r>
              <a:rPr sz="3300" b="0" i="1" spc="-75" dirty="0">
                <a:latin typeface="Arial"/>
                <a:cs typeface="Arial"/>
              </a:rPr>
              <a:t>GROUP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47720" y="2204720"/>
            <a:ext cx="4199889" cy="3893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5039" y="1329690"/>
            <a:ext cx="677989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3273425" algn="l"/>
              </a:tabLst>
            </a:pPr>
            <a:r>
              <a:rPr sz="6000" b="1" spc="500" dirty="0">
                <a:latin typeface="Arial"/>
                <a:cs typeface="Arial"/>
              </a:rPr>
              <a:t>M</a:t>
            </a:r>
            <a:r>
              <a:rPr sz="6000" b="1" spc="165" dirty="0">
                <a:latin typeface="Arial"/>
                <a:cs typeface="Arial"/>
              </a:rPr>
              <a:t>A</a:t>
            </a:r>
            <a:r>
              <a:rPr sz="6000" b="1" spc="160" dirty="0">
                <a:latin typeface="Arial"/>
                <a:cs typeface="Arial"/>
              </a:rPr>
              <a:t>J</a:t>
            </a:r>
            <a:r>
              <a:rPr sz="6000" b="1" spc="495" dirty="0">
                <a:latin typeface="Arial"/>
                <a:cs typeface="Arial"/>
              </a:rPr>
              <a:t>O</a:t>
            </a:r>
            <a:r>
              <a:rPr sz="6000" b="1" dirty="0">
                <a:latin typeface="Arial"/>
                <a:cs typeface="Arial"/>
              </a:rPr>
              <a:t>R	</a:t>
            </a:r>
            <a:r>
              <a:rPr sz="6000" b="1" spc="484" dirty="0">
                <a:latin typeface="Arial"/>
                <a:cs typeface="Arial"/>
              </a:rPr>
              <a:t>T</a:t>
            </a:r>
            <a:r>
              <a:rPr sz="6000" b="1" spc="500" dirty="0">
                <a:latin typeface="Arial"/>
                <a:cs typeface="Arial"/>
              </a:rPr>
              <a:t>HEME</a:t>
            </a:r>
            <a:r>
              <a:rPr sz="6000" b="1" dirty="0">
                <a:latin typeface="Arial"/>
                <a:cs typeface="Arial"/>
              </a:rPr>
              <a:t>S  </a:t>
            </a:r>
            <a:r>
              <a:rPr sz="6000" b="1" spc="245" dirty="0">
                <a:latin typeface="Arial"/>
                <a:cs typeface="Arial"/>
              </a:rPr>
              <a:t>IN</a:t>
            </a:r>
            <a:endParaRPr sz="6000">
              <a:latin typeface="Arial"/>
              <a:cs typeface="Arial"/>
            </a:endParaRPr>
          </a:p>
          <a:p>
            <a:pPr marR="261620" algn="ctr">
              <a:lnSpc>
                <a:spcPct val="100000"/>
              </a:lnSpc>
            </a:pPr>
            <a:r>
              <a:rPr sz="6000" b="1" spc="330" dirty="0">
                <a:latin typeface="Arial"/>
                <a:cs typeface="Arial"/>
              </a:rPr>
              <a:t>HUMAN</a:t>
            </a:r>
            <a:endParaRPr sz="60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6000" b="1" spc="365" dirty="0">
                <a:latin typeface="Arial"/>
                <a:cs typeface="Arial"/>
              </a:rPr>
              <a:t>RELATIONS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8160" y="1244600"/>
            <a:ext cx="556196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0"/>
              </a:lnSpc>
            </a:pPr>
            <a:r>
              <a:rPr sz="5000" b="1" spc="-160" dirty="0">
                <a:solidFill>
                  <a:srgbClr val="666666"/>
                </a:solidFill>
                <a:latin typeface="Arial"/>
                <a:cs typeface="Arial"/>
              </a:rPr>
              <a:t>1.</a:t>
            </a:r>
            <a:r>
              <a:rPr sz="5000" b="1" spc="-3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5000" b="1" spc="-375" dirty="0">
                <a:solidFill>
                  <a:srgbClr val="666666"/>
                </a:solidFill>
                <a:latin typeface="Arial"/>
                <a:cs typeface="Arial"/>
              </a:rPr>
              <a:t>COMMUNICATION</a:t>
            </a:r>
            <a:endParaRPr sz="5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2743200" y="2299970"/>
              <a:ext cx="3657600" cy="3657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44800" y="1701800"/>
              <a:ext cx="4888230" cy="48882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84779" y="1101090"/>
            <a:ext cx="50012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</a:t>
            </a:r>
            <a:r>
              <a:rPr spc="-80" dirty="0"/>
              <a:t> </a:t>
            </a:r>
            <a:r>
              <a:rPr spc="-15" dirty="0"/>
              <a:t>COMMUNICATION</a:t>
            </a:r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3589" y="948690"/>
            <a:ext cx="58953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2.</a:t>
            </a:r>
            <a:r>
              <a:rPr sz="4400" spc="-35" dirty="0"/>
              <a:t> </a:t>
            </a:r>
            <a:r>
              <a:rPr sz="4400" spc="-5" dirty="0"/>
              <a:t>SELF-AWARENESS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3276600" y="2115820"/>
            <a:ext cx="4053840" cy="4056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2510" y="948690"/>
            <a:ext cx="5567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3.</a:t>
            </a:r>
            <a:r>
              <a:rPr spc="-45" dirty="0"/>
              <a:t> </a:t>
            </a:r>
            <a:r>
              <a:rPr spc="-15" dirty="0"/>
              <a:t>SELF-ACCEPTANCE</a:t>
            </a:r>
          </a:p>
        </p:txBody>
      </p:sp>
      <p:sp>
        <p:nvSpPr>
          <p:cNvPr id="4" name="object 4"/>
          <p:cNvSpPr/>
          <p:nvPr/>
        </p:nvSpPr>
        <p:spPr>
          <a:xfrm>
            <a:off x="3274059" y="2451100"/>
            <a:ext cx="4575810" cy="303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8960" y="796290"/>
            <a:ext cx="41465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4.</a:t>
            </a:r>
            <a:r>
              <a:rPr sz="4400" spc="-75" dirty="0"/>
              <a:t> </a:t>
            </a:r>
            <a:r>
              <a:rPr sz="4400" spc="-10" dirty="0"/>
              <a:t>MOTIVATION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915920" y="2132329"/>
            <a:ext cx="5256530" cy="394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0450" y="643890"/>
            <a:ext cx="27324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5.</a:t>
            </a:r>
            <a:r>
              <a:rPr sz="4800" spc="-80" dirty="0"/>
              <a:t> </a:t>
            </a:r>
            <a:r>
              <a:rPr sz="4800" spc="-10" dirty="0"/>
              <a:t>TRUST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2413000" y="1341119"/>
            <a:ext cx="6551930" cy="443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7470" y="567690"/>
            <a:ext cx="484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6.</a:t>
            </a:r>
            <a:r>
              <a:rPr sz="3600" spc="-40" dirty="0"/>
              <a:t> </a:t>
            </a:r>
            <a:r>
              <a:rPr sz="3600" spc="-10" dirty="0"/>
              <a:t>SELF-DISCLOSURE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2971800" y="2150110"/>
            <a:ext cx="4786630" cy="3564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3960" y="796290"/>
            <a:ext cx="5956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7. </a:t>
            </a:r>
            <a:r>
              <a:rPr sz="3600" spc="-5" dirty="0"/>
              <a:t>CONFLICT</a:t>
            </a:r>
            <a:r>
              <a:rPr sz="3600" spc="-114" dirty="0"/>
              <a:t> </a:t>
            </a:r>
            <a:r>
              <a:rPr sz="3600" spc="-10" dirty="0"/>
              <a:t>RESOLUTION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2628900" y="1916429"/>
            <a:ext cx="5905500" cy="3940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4410" algn="l"/>
              </a:tabLst>
            </a:pPr>
            <a:r>
              <a:rPr spc="210" dirty="0"/>
              <a:t>HUMAN	</a:t>
            </a:r>
            <a:r>
              <a:rPr spc="225" dirty="0"/>
              <a:t>RELATIONS: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76879" y="1177290"/>
            <a:ext cx="38303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33345" algn="l"/>
              </a:tabLst>
            </a:pPr>
            <a:r>
              <a:rPr sz="4000" b="1" spc="100" dirty="0">
                <a:latin typeface="Arial"/>
                <a:cs typeface="Arial"/>
              </a:rPr>
              <a:t>B</a:t>
            </a:r>
            <a:r>
              <a:rPr sz="4000" b="1" spc="325" dirty="0">
                <a:latin typeface="Arial"/>
                <a:cs typeface="Arial"/>
              </a:rPr>
              <a:t>E</a:t>
            </a:r>
            <a:r>
              <a:rPr sz="4000" b="1" spc="315" dirty="0">
                <a:latin typeface="Arial"/>
                <a:cs typeface="Arial"/>
              </a:rPr>
              <a:t>N</a:t>
            </a:r>
            <a:r>
              <a:rPr sz="4000" b="1" spc="325" dirty="0">
                <a:latin typeface="Arial"/>
                <a:cs typeface="Arial"/>
              </a:rPr>
              <a:t>E</a:t>
            </a:r>
            <a:r>
              <a:rPr sz="4000" b="1" spc="320" dirty="0">
                <a:latin typeface="Arial"/>
                <a:cs typeface="Arial"/>
              </a:rPr>
              <a:t>F</a:t>
            </a:r>
            <a:r>
              <a:rPr sz="4000" b="1" spc="340" dirty="0">
                <a:latin typeface="Arial"/>
                <a:cs typeface="Arial"/>
              </a:rPr>
              <a:t>I</a:t>
            </a:r>
            <a:r>
              <a:rPr sz="4000" b="1" dirty="0">
                <a:latin typeface="Arial"/>
                <a:cs typeface="Arial"/>
              </a:rPr>
              <a:t>T	</a:t>
            </a:r>
            <a:r>
              <a:rPr sz="4000" b="1" spc="325" dirty="0">
                <a:latin typeface="Arial"/>
                <a:cs typeface="Arial"/>
              </a:rPr>
              <a:t>Y</a:t>
            </a:r>
            <a:r>
              <a:rPr sz="4000" b="1" spc="320" dirty="0">
                <a:latin typeface="Arial"/>
                <a:cs typeface="Arial"/>
              </a:rPr>
              <a:t>O</a:t>
            </a:r>
            <a:r>
              <a:rPr sz="4000" b="1" dirty="0">
                <a:latin typeface="Arial"/>
                <a:cs typeface="Arial"/>
              </a:rPr>
              <a:t>U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2259" y="1219200"/>
            <a:ext cx="8613140" cy="4876800"/>
            <a:chOff x="302259" y="1219200"/>
            <a:chExt cx="8613140" cy="4876800"/>
          </a:xfrm>
        </p:grpSpPr>
        <p:sp>
          <p:nvSpPr>
            <p:cNvPr id="6" name="object 6"/>
            <p:cNvSpPr/>
            <p:nvPr/>
          </p:nvSpPr>
          <p:spPr>
            <a:xfrm>
              <a:off x="3276599" y="2437130"/>
              <a:ext cx="3310890" cy="3154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799" y="2971800"/>
              <a:ext cx="1828800" cy="1295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43750" y="2957829"/>
              <a:ext cx="1771650" cy="11569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2259" y="4607559"/>
              <a:ext cx="1983739" cy="14884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39000" y="4648200"/>
              <a:ext cx="1676400" cy="12573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849" y="1219200"/>
              <a:ext cx="1733550" cy="13716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50100" y="1294130"/>
              <a:ext cx="1765300" cy="12547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596900"/>
            <a:ext cx="78486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spc="-204" dirty="0">
                <a:solidFill>
                  <a:srgbClr val="666666"/>
                </a:solidFill>
                <a:latin typeface="Arial"/>
                <a:cs typeface="Arial"/>
              </a:rPr>
              <a:t>Origins </a:t>
            </a:r>
            <a:r>
              <a:rPr sz="4500" b="0" spc="-5" dirty="0">
                <a:solidFill>
                  <a:srgbClr val="666666"/>
                </a:solidFill>
                <a:latin typeface="Arial"/>
                <a:cs typeface="Arial"/>
              </a:rPr>
              <a:t>of </a:t>
            </a:r>
            <a:r>
              <a:rPr sz="4500" b="0" spc="-190" dirty="0">
                <a:solidFill>
                  <a:srgbClr val="666666"/>
                </a:solidFill>
                <a:latin typeface="Arial"/>
                <a:cs typeface="Arial"/>
              </a:rPr>
              <a:t>human </a:t>
            </a:r>
            <a:r>
              <a:rPr sz="4500" b="0" spc="-114" dirty="0">
                <a:solidFill>
                  <a:srgbClr val="666666"/>
                </a:solidFill>
                <a:latin typeface="Arial"/>
                <a:cs typeface="Arial"/>
              </a:rPr>
              <a:t>relations</a:t>
            </a:r>
            <a:r>
              <a:rPr sz="4500" b="0" spc="-5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4500" b="0" spc="-75" dirty="0">
                <a:solidFill>
                  <a:srgbClr val="666666"/>
                </a:solidFill>
                <a:latin typeface="Arial"/>
                <a:cs typeface="Arial"/>
              </a:rPr>
              <a:t>theory</a:t>
            </a:r>
            <a:endParaRPr sz="4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6139" y="1404620"/>
            <a:ext cx="7472680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17780" indent="-273050">
              <a:lnSpc>
                <a:spcPct val="100000"/>
              </a:lnSpc>
              <a:spcBef>
                <a:spcPts val="100"/>
              </a:spcBef>
            </a:pPr>
            <a:r>
              <a:rPr sz="4575" spc="262" baseline="6375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3200" spc="175" dirty="0">
                <a:latin typeface="Times New Roman"/>
                <a:cs typeface="Times New Roman"/>
              </a:rPr>
              <a:t>Human </a:t>
            </a:r>
            <a:r>
              <a:rPr sz="3200" spc="114" dirty="0">
                <a:latin typeface="Times New Roman"/>
                <a:cs typeface="Times New Roman"/>
              </a:rPr>
              <a:t>relations </a:t>
            </a:r>
            <a:r>
              <a:rPr sz="3200" spc="135" dirty="0">
                <a:latin typeface="Times New Roman"/>
                <a:cs typeface="Times New Roman"/>
              </a:rPr>
              <a:t>theory </a:t>
            </a:r>
            <a:r>
              <a:rPr sz="3200" spc="65" dirty="0">
                <a:latin typeface="Times New Roman"/>
                <a:cs typeface="Times New Roman"/>
              </a:rPr>
              <a:t>(HRT) </a:t>
            </a:r>
            <a:r>
              <a:rPr sz="3200" spc="25" dirty="0">
                <a:latin typeface="Times New Roman"/>
                <a:cs typeface="Times New Roman"/>
              </a:rPr>
              <a:t>is  </a:t>
            </a:r>
            <a:r>
              <a:rPr sz="3200" spc="105" dirty="0">
                <a:latin typeface="Times New Roman"/>
                <a:cs typeface="Times New Roman"/>
              </a:rPr>
              <a:t>normally </a:t>
            </a:r>
            <a:r>
              <a:rPr sz="3200" spc="190" dirty="0">
                <a:latin typeface="Times New Roman"/>
                <a:cs typeface="Times New Roman"/>
              </a:rPr>
              <a:t>thought </a:t>
            </a:r>
            <a:r>
              <a:rPr sz="3200" spc="20" dirty="0">
                <a:latin typeface="Times New Roman"/>
                <a:cs typeface="Times New Roman"/>
              </a:rPr>
              <a:t>of </a:t>
            </a:r>
            <a:r>
              <a:rPr sz="3200" spc="80" dirty="0">
                <a:latin typeface="Times New Roman"/>
                <a:cs typeface="Times New Roman"/>
              </a:rPr>
              <a:t>as </a:t>
            </a:r>
            <a:r>
              <a:rPr sz="3200" spc="100" dirty="0">
                <a:latin typeface="Times New Roman"/>
                <a:cs typeface="Times New Roman"/>
              </a:rPr>
              <a:t>having </a:t>
            </a:r>
            <a:r>
              <a:rPr sz="3200" spc="95" dirty="0">
                <a:latin typeface="Times New Roman"/>
                <a:cs typeface="Times New Roman"/>
              </a:rPr>
              <a:t>its </a:t>
            </a:r>
            <a:r>
              <a:rPr sz="3200" spc="135" dirty="0">
                <a:latin typeface="Times New Roman"/>
                <a:cs typeface="Times New Roman"/>
              </a:rPr>
              <a:t>roots  in </a:t>
            </a:r>
            <a:r>
              <a:rPr sz="3200" spc="195" dirty="0">
                <a:latin typeface="Times New Roman"/>
                <a:cs typeface="Times New Roman"/>
              </a:rPr>
              <a:t>the </a:t>
            </a:r>
            <a:r>
              <a:rPr sz="3200" spc="165" dirty="0">
                <a:latin typeface="Times New Roman"/>
                <a:cs typeface="Times New Roman"/>
              </a:rPr>
              <a:t>Hawthorne </a:t>
            </a:r>
            <a:r>
              <a:rPr sz="3200" spc="95" dirty="0">
                <a:latin typeface="Times New Roman"/>
                <a:cs typeface="Times New Roman"/>
              </a:rPr>
              <a:t>Studies </a:t>
            </a:r>
            <a:r>
              <a:rPr sz="3200" spc="160" dirty="0">
                <a:latin typeface="Times New Roman"/>
                <a:cs typeface="Times New Roman"/>
              </a:rPr>
              <a:t>conducted </a:t>
            </a:r>
            <a:r>
              <a:rPr sz="3200" spc="130" dirty="0">
                <a:latin typeface="Times New Roman"/>
                <a:cs typeface="Times New Roman"/>
              </a:rPr>
              <a:t>in  </a:t>
            </a:r>
            <a:r>
              <a:rPr sz="3200" spc="200" dirty="0">
                <a:latin typeface="Times New Roman"/>
                <a:cs typeface="Times New Roman"/>
              </a:rPr>
              <a:t>the </a:t>
            </a:r>
            <a:r>
              <a:rPr sz="3200" spc="-70" dirty="0">
                <a:latin typeface="Times New Roman"/>
                <a:cs typeface="Times New Roman"/>
              </a:rPr>
              <a:t>1920s </a:t>
            </a:r>
            <a:r>
              <a:rPr sz="3200" spc="195" dirty="0">
                <a:latin typeface="Times New Roman"/>
                <a:cs typeface="Times New Roman"/>
              </a:rPr>
              <a:t>and </a:t>
            </a:r>
            <a:r>
              <a:rPr sz="3200" spc="-85" dirty="0">
                <a:latin typeface="Times New Roman"/>
                <a:cs typeface="Times New Roman"/>
              </a:rPr>
              <a:t>1930s </a:t>
            </a:r>
            <a:r>
              <a:rPr sz="3200" spc="175" dirty="0">
                <a:latin typeface="Times New Roman"/>
                <a:cs typeface="Times New Roman"/>
              </a:rPr>
              <a:t>at </a:t>
            </a:r>
            <a:r>
              <a:rPr sz="3200" spc="200" dirty="0">
                <a:latin typeface="Times New Roman"/>
                <a:cs typeface="Times New Roman"/>
              </a:rPr>
              <a:t>the </a:t>
            </a:r>
            <a:r>
              <a:rPr sz="3200" spc="165" dirty="0">
                <a:latin typeface="Times New Roman"/>
                <a:cs typeface="Times New Roman"/>
              </a:rPr>
              <a:t>Hawthorne  </a:t>
            </a:r>
            <a:r>
              <a:rPr sz="3200" spc="90" dirty="0">
                <a:latin typeface="Times New Roman"/>
                <a:cs typeface="Times New Roman"/>
              </a:rPr>
              <a:t>works </a:t>
            </a:r>
            <a:r>
              <a:rPr sz="3200" spc="15" dirty="0">
                <a:latin typeface="Times New Roman"/>
                <a:cs typeface="Times New Roman"/>
              </a:rPr>
              <a:t>of </a:t>
            </a:r>
            <a:r>
              <a:rPr sz="3200" spc="200" dirty="0">
                <a:latin typeface="Times New Roman"/>
                <a:cs typeface="Times New Roman"/>
              </a:rPr>
              <a:t>the </a:t>
            </a:r>
            <a:r>
              <a:rPr sz="3200" spc="165" dirty="0">
                <a:latin typeface="Times New Roman"/>
                <a:cs typeface="Times New Roman"/>
              </a:rPr>
              <a:t>Western </a:t>
            </a:r>
            <a:r>
              <a:rPr sz="3200" spc="65" dirty="0">
                <a:latin typeface="Times New Roman"/>
                <a:cs typeface="Times New Roman"/>
              </a:rPr>
              <a:t>Electric</a:t>
            </a:r>
            <a:r>
              <a:rPr sz="3200" spc="-520" dirty="0">
                <a:latin typeface="Times New Roman"/>
                <a:cs typeface="Times New Roman"/>
              </a:rPr>
              <a:t> </a:t>
            </a:r>
            <a:r>
              <a:rPr sz="3200" spc="105" dirty="0">
                <a:latin typeface="Times New Roman"/>
                <a:cs typeface="Times New Roman"/>
              </a:rPr>
              <a:t>Company,  </a:t>
            </a:r>
            <a:r>
              <a:rPr sz="3200" spc="160" dirty="0">
                <a:latin typeface="Times New Roman"/>
                <a:cs typeface="Times New Roman"/>
              </a:rPr>
              <a:t>near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75" dirty="0">
                <a:latin typeface="Times New Roman"/>
                <a:cs typeface="Times New Roman"/>
              </a:rPr>
              <a:t>Chicago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140" dirty="0">
                <a:latin typeface="Times New Roman"/>
                <a:cs typeface="Times New Roman"/>
              </a:rPr>
              <a:t>in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200" dirty="0">
                <a:latin typeface="Times New Roman"/>
                <a:cs typeface="Times New Roman"/>
              </a:rPr>
              <a:t>the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150" dirty="0">
                <a:latin typeface="Times New Roman"/>
                <a:cs typeface="Times New Roman"/>
              </a:rPr>
              <a:t>United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85" dirty="0">
                <a:latin typeface="Times New Roman"/>
                <a:cs typeface="Times New Roman"/>
              </a:rPr>
              <a:t>States.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83540"/>
            <a:ext cx="61963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40" dirty="0">
                <a:solidFill>
                  <a:srgbClr val="666666"/>
                </a:solidFill>
                <a:latin typeface="Arial"/>
                <a:cs typeface="Arial"/>
              </a:rPr>
              <a:t>Principles </a:t>
            </a:r>
            <a:r>
              <a:rPr sz="3200" b="0" spc="-5" dirty="0">
                <a:solidFill>
                  <a:srgbClr val="666666"/>
                </a:solidFill>
                <a:latin typeface="Arial"/>
                <a:cs typeface="Arial"/>
              </a:rPr>
              <a:t>of </a:t>
            </a:r>
            <a:r>
              <a:rPr sz="3200" b="0" spc="-180" dirty="0">
                <a:solidFill>
                  <a:srgbClr val="666666"/>
                </a:solidFill>
                <a:latin typeface="Arial"/>
                <a:cs typeface="Arial"/>
              </a:rPr>
              <a:t>Human </a:t>
            </a:r>
            <a:r>
              <a:rPr sz="3200" b="0" spc="-155" dirty="0">
                <a:solidFill>
                  <a:srgbClr val="666666"/>
                </a:solidFill>
                <a:latin typeface="Arial"/>
                <a:cs typeface="Arial"/>
              </a:rPr>
              <a:t>Relations</a:t>
            </a:r>
            <a:r>
              <a:rPr sz="3200" b="0" spc="-3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b="0" spc="-150" dirty="0">
                <a:solidFill>
                  <a:srgbClr val="666666"/>
                </a:solidFill>
                <a:latin typeface="Arial"/>
                <a:cs typeface="Arial"/>
              </a:rPr>
              <a:t>Theory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3439" y="1526540"/>
            <a:ext cx="7473950" cy="39382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49250" marR="237490" indent="-273050">
              <a:lnSpc>
                <a:spcPts val="2160"/>
              </a:lnSpc>
              <a:spcBef>
                <a:spcPts val="370"/>
              </a:spcBef>
              <a:buClr>
                <a:srgbClr val="9B007E"/>
              </a:buClr>
              <a:buSzPct val="95000"/>
              <a:buFont typeface="UnDotum"/>
              <a:buChar char=""/>
              <a:tabLst>
                <a:tab pos="349250" algn="l"/>
              </a:tabLst>
            </a:pPr>
            <a:r>
              <a:rPr sz="2000" spc="135" dirty="0">
                <a:latin typeface="Times New Roman"/>
                <a:cs typeface="Times New Roman"/>
              </a:rPr>
              <a:t>Human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relations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theory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is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characterized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by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shift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emphasis  </a:t>
            </a:r>
            <a:r>
              <a:rPr sz="2000" spc="75" dirty="0">
                <a:latin typeface="Times New Roman"/>
                <a:cs typeface="Times New Roman"/>
              </a:rPr>
              <a:t>from </a:t>
            </a:r>
            <a:r>
              <a:rPr sz="2000" spc="-80" dirty="0">
                <a:latin typeface="Times New Roman"/>
                <a:cs typeface="Times New Roman"/>
              </a:rPr>
              <a:t>TASK </a:t>
            </a:r>
            <a:r>
              <a:rPr sz="2000" spc="114" dirty="0">
                <a:latin typeface="Times New Roman"/>
                <a:cs typeface="Times New Roman"/>
              </a:rPr>
              <a:t>to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WORKER</a:t>
            </a:r>
            <a:endParaRPr sz="2000">
              <a:latin typeface="Times New Roman"/>
              <a:cs typeface="Times New Roman"/>
            </a:endParaRPr>
          </a:p>
          <a:p>
            <a:pPr marL="349250" marR="97155" indent="-273050">
              <a:lnSpc>
                <a:spcPts val="2160"/>
              </a:lnSpc>
              <a:spcBef>
                <a:spcPts val="500"/>
              </a:spcBef>
              <a:buClr>
                <a:srgbClr val="9B007E"/>
              </a:buClr>
              <a:buSzPct val="95000"/>
              <a:buFont typeface="UnDotum"/>
              <a:buChar char=""/>
              <a:tabLst>
                <a:tab pos="349250" algn="l"/>
              </a:tabLst>
            </a:pPr>
            <a:r>
              <a:rPr sz="2000" spc="15" dirty="0">
                <a:latin typeface="Times New Roman"/>
                <a:cs typeface="Times New Roman"/>
              </a:rPr>
              <a:t>Go </a:t>
            </a:r>
            <a:r>
              <a:rPr sz="2000" spc="85" dirty="0">
                <a:latin typeface="Times New Roman"/>
                <a:cs typeface="Times New Roman"/>
              </a:rPr>
              <a:t>beyond </a:t>
            </a:r>
            <a:r>
              <a:rPr sz="2000" spc="45" dirty="0">
                <a:latin typeface="Times New Roman"/>
                <a:cs typeface="Times New Roman"/>
              </a:rPr>
              <a:t>physical </a:t>
            </a:r>
            <a:r>
              <a:rPr sz="2000" spc="90" dirty="0">
                <a:latin typeface="Times New Roman"/>
                <a:cs typeface="Times New Roman"/>
              </a:rPr>
              <a:t>contributions </a:t>
            </a:r>
            <a:r>
              <a:rPr sz="2000" spc="114" dirty="0">
                <a:latin typeface="Times New Roman"/>
                <a:cs typeface="Times New Roman"/>
              </a:rPr>
              <a:t>to </a:t>
            </a:r>
            <a:r>
              <a:rPr sz="2000" spc="75" dirty="0">
                <a:latin typeface="Times New Roman"/>
                <a:cs typeface="Times New Roman"/>
              </a:rPr>
              <a:t>include</a:t>
            </a:r>
            <a:r>
              <a:rPr sz="2000" spc="-35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creative, </a:t>
            </a:r>
            <a:r>
              <a:rPr sz="2000" spc="45" dirty="0">
                <a:latin typeface="Times New Roman"/>
                <a:cs typeface="Times New Roman"/>
              </a:rPr>
              <a:t>cognitive,  </a:t>
            </a:r>
            <a:r>
              <a:rPr sz="2000" spc="114" dirty="0">
                <a:latin typeface="Times New Roman"/>
                <a:cs typeface="Times New Roman"/>
              </a:rPr>
              <a:t>and </a:t>
            </a:r>
            <a:r>
              <a:rPr sz="2000" spc="85" dirty="0">
                <a:latin typeface="Times New Roman"/>
                <a:cs typeface="Times New Roman"/>
              </a:rPr>
              <a:t>emotional </a:t>
            </a:r>
            <a:r>
              <a:rPr sz="2000" spc="70" dirty="0">
                <a:latin typeface="Times New Roman"/>
                <a:cs typeface="Times New Roman"/>
              </a:rPr>
              <a:t>aspects </a:t>
            </a:r>
            <a:r>
              <a:rPr sz="2000" spc="10" dirty="0">
                <a:latin typeface="Times New Roman"/>
                <a:cs typeface="Times New Roman"/>
              </a:rPr>
              <a:t>of</a:t>
            </a:r>
            <a:r>
              <a:rPr sz="2000" spc="-254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workers</a:t>
            </a:r>
            <a:endParaRPr sz="2000">
              <a:latin typeface="Times New Roman"/>
              <a:cs typeface="Times New Roman"/>
            </a:endParaRPr>
          </a:p>
          <a:p>
            <a:pPr marL="349250" marR="1013460" indent="-273050">
              <a:lnSpc>
                <a:spcPts val="2160"/>
              </a:lnSpc>
              <a:spcBef>
                <a:spcPts val="500"/>
              </a:spcBef>
              <a:buClr>
                <a:srgbClr val="9B007E"/>
              </a:buClr>
              <a:buSzPct val="95000"/>
              <a:buFont typeface="UnDotum"/>
              <a:buChar char=""/>
              <a:tabLst>
                <a:tab pos="349250" algn="l"/>
              </a:tabLst>
            </a:pPr>
            <a:r>
              <a:rPr sz="2000" spc="30" dirty="0">
                <a:latin typeface="Times New Roman"/>
                <a:cs typeface="Times New Roman"/>
              </a:rPr>
              <a:t>Based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20" dirty="0">
                <a:latin typeface="Times New Roman"/>
                <a:cs typeface="Times New Roman"/>
              </a:rPr>
              <a:t>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more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dyadic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(two-way)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conceptualization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of  </a:t>
            </a:r>
            <a:r>
              <a:rPr sz="2000" spc="90" dirty="0">
                <a:latin typeface="Times New Roman"/>
                <a:cs typeface="Times New Roman"/>
              </a:rPr>
              <a:t>communication.</a:t>
            </a:r>
            <a:endParaRPr sz="2000">
              <a:latin typeface="Times New Roman"/>
              <a:cs typeface="Times New Roman"/>
            </a:endParaRPr>
          </a:p>
          <a:p>
            <a:pPr marL="349250" marR="116205" indent="-273050">
              <a:lnSpc>
                <a:spcPts val="2160"/>
              </a:lnSpc>
              <a:spcBef>
                <a:spcPts val="500"/>
              </a:spcBef>
              <a:buClr>
                <a:srgbClr val="9B007E"/>
              </a:buClr>
              <a:buSzPct val="95000"/>
              <a:buFont typeface="UnDotum"/>
              <a:buChar char=""/>
              <a:tabLst>
                <a:tab pos="349250" algn="l"/>
              </a:tabLst>
            </a:pPr>
            <a:r>
              <a:rPr sz="2000" spc="-30" dirty="0">
                <a:latin typeface="Times New Roman"/>
                <a:cs typeface="Times New Roman"/>
              </a:rPr>
              <a:t>SOCIAL </a:t>
            </a:r>
            <a:r>
              <a:rPr sz="2000" spc="-10" dirty="0">
                <a:latin typeface="Times New Roman"/>
                <a:cs typeface="Times New Roman"/>
              </a:rPr>
              <a:t>RELATIONSHIPS </a:t>
            </a:r>
            <a:r>
              <a:rPr sz="2000" spc="75" dirty="0">
                <a:latin typeface="Times New Roman"/>
                <a:cs typeface="Times New Roman"/>
              </a:rPr>
              <a:t>are </a:t>
            </a:r>
            <a:r>
              <a:rPr sz="2000" spc="105" dirty="0">
                <a:latin typeface="Times New Roman"/>
                <a:cs typeface="Times New Roman"/>
              </a:rPr>
              <a:t>at </a:t>
            </a:r>
            <a:r>
              <a:rPr sz="2000" spc="125" dirty="0">
                <a:latin typeface="Times New Roman"/>
                <a:cs typeface="Times New Roman"/>
              </a:rPr>
              <a:t>the </a:t>
            </a:r>
            <a:r>
              <a:rPr sz="2000" spc="105" dirty="0">
                <a:latin typeface="Times New Roman"/>
                <a:cs typeface="Times New Roman"/>
              </a:rPr>
              <a:t>heart </a:t>
            </a:r>
            <a:r>
              <a:rPr sz="2000" spc="10" dirty="0">
                <a:latin typeface="Times New Roman"/>
                <a:cs typeface="Times New Roman"/>
              </a:rPr>
              <a:t>of </a:t>
            </a:r>
            <a:r>
              <a:rPr sz="2000" spc="70" dirty="0">
                <a:latin typeface="Times New Roman"/>
                <a:cs typeface="Times New Roman"/>
              </a:rPr>
              <a:t>organizational  </a:t>
            </a:r>
            <a:r>
              <a:rPr sz="2000" spc="50" dirty="0">
                <a:latin typeface="Times New Roman"/>
                <a:cs typeface="Times New Roman"/>
              </a:rPr>
              <a:t>behavior--effectiveness </a:t>
            </a:r>
            <a:r>
              <a:rPr sz="2000" spc="15" dirty="0">
                <a:latin typeface="Times New Roman"/>
                <a:cs typeface="Times New Roman"/>
              </a:rPr>
              <a:t>is </a:t>
            </a:r>
            <a:r>
              <a:rPr sz="2000" spc="95" dirty="0">
                <a:latin typeface="Times New Roman"/>
                <a:cs typeface="Times New Roman"/>
              </a:rPr>
              <a:t>contingent </a:t>
            </a:r>
            <a:r>
              <a:rPr sz="2000" spc="120" dirty="0">
                <a:latin typeface="Times New Roman"/>
                <a:cs typeface="Times New Roman"/>
              </a:rPr>
              <a:t>on </a:t>
            </a:r>
            <a:r>
              <a:rPr sz="2000" spc="125" dirty="0">
                <a:latin typeface="Times New Roman"/>
                <a:cs typeface="Times New Roman"/>
              </a:rPr>
              <a:t>the</a:t>
            </a:r>
            <a:r>
              <a:rPr sz="2000" spc="-330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social </a:t>
            </a:r>
            <a:r>
              <a:rPr sz="2000" spc="50" dirty="0">
                <a:latin typeface="Times New Roman"/>
                <a:cs typeface="Times New Roman"/>
              </a:rPr>
              <a:t>well-being </a:t>
            </a:r>
            <a:r>
              <a:rPr sz="2000" spc="10" dirty="0">
                <a:latin typeface="Times New Roman"/>
                <a:cs typeface="Times New Roman"/>
              </a:rPr>
              <a:t>of  </a:t>
            </a:r>
            <a:r>
              <a:rPr sz="2000" spc="60" dirty="0">
                <a:latin typeface="Times New Roman"/>
                <a:cs typeface="Times New Roman"/>
              </a:rPr>
              <a:t>workers</a:t>
            </a:r>
            <a:endParaRPr sz="2000">
              <a:latin typeface="Times New Roman"/>
              <a:cs typeface="Times New Roman"/>
            </a:endParaRPr>
          </a:p>
          <a:p>
            <a:pPr marL="349250" marR="266065" indent="-273050">
              <a:lnSpc>
                <a:spcPts val="2160"/>
              </a:lnSpc>
              <a:spcBef>
                <a:spcPts val="490"/>
              </a:spcBef>
              <a:buClr>
                <a:srgbClr val="9B007E"/>
              </a:buClr>
              <a:buSzPct val="95000"/>
              <a:buFont typeface="UnDotum"/>
              <a:buChar char=""/>
              <a:tabLst>
                <a:tab pos="349250" algn="l"/>
              </a:tabLst>
            </a:pPr>
            <a:r>
              <a:rPr sz="2000" spc="80" dirty="0">
                <a:latin typeface="Times New Roman"/>
                <a:cs typeface="Times New Roman"/>
              </a:rPr>
              <a:t>Workers </a:t>
            </a:r>
            <a:r>
              <a:rPr sz="2000" spc="95" dirty="0">
                <a:latin typeface="Times New Roman"/>
                <a:cs typeface="Times New Roman"/>
              </a:rPr>
              <a:t>communicate </a:t>
            </a:r>
            <a:r>
              <a:rPr sz="2000" spc="70" dirty="0">
                <a:latin typeface="Times New Roman"/>
                <a:cs typeface="Times New Roman"/>
              </a:rPr>
              <a:t>opinions, complaints, </a:t>
            </a:r>
            <a:r>
              <a:rPr sz="2000" spc="60" dirty="0">
                <a:latin typeface="Times New Roman"/>
                <a:cs typeface="Times New Roman"/>
              </a:rPr>
              <a:t>suggestions,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114" dirty="0">
                <a:latin typeface="Times New Roman"/>
                <a:cs typeface="Times New Roman"/>
              </a:rPr>
              <a:t>and  </a:t>
            </a:r>
            <a:r>
              <a:rPr sz="2000" spc="35" dirty="0">
                <a:latin typeface="Times New Roman"/>
                <a:cs typeface="Times New Roman"/>
              </a:rPr>
              <a:t>feelings </a:t>
            </a:r>
            <a:r>
              <a:rPr sz="2000" spc="110" dirty="0">
                <a:latin typeface="Times New Roman"/>
                <a:cs typeface="Times New Roman"/>
              </a:rPr>
              <a:t>to </a:t>
            </a:r>
            <a:r>
              <a:rPr sz="2000" spc="65" dirty="0">
                <a:latin typeface="Times New Roman"/>
                <a:cs typeface="Times New Roman"/>
              </a:rPr>
              <a:t>increase </a:t>
            </a:r>
            <a:r>
              <a:rPr sz="2000" spc="60" dirty="0">
                <a:latin typeface="Times New Roman"/>
                <a:cs typeface="Times New Roman"/>
              </a:rPr>
              <a:t>satisfaction </a:t>
            </a:r>
            <a:r>
              <a:rPr sz="2000" spc="114" dirty="0">
                <a:latin typeface="Times New Roman"/>
                <a:cs typeface="Times New Roman"/>
              </a:rPr>
              <a:t>and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production</a:t>
            </a:r>
            <a:endParaRPr sz="2000">
              <a:latin typeface="Times New Roman"/>
              <a:cs typeface="Times New Roman"/>
            </a:endParaRPr>
          </a:p>
          <a:p>
            <a:pPr marL="349250" marR="43180" indent="-273050">
              <a:lnSpc>
                <a:spcPts val="2160"/>
              </a:lnSpc>
              <a:spcBef>
                <a:spcPts val="500"/>
              </a:spcBef>
              <a:buClr>
                <a:srgbClr val="9B007E"/>
              </a:buClr>
              <a:buSzPct val="95000"/>
              <a:buFont typeface="UnDotum"/>
              <a:buChar char=""/>
              <a:tabLst>
                <a:tab pos="349250" algn="l"/>
              </a:tabLst>
            </a:pPr>
            <a:r>
              <a:rPr sz="2000" spc="65" dirty="0">
                <a:latin typeface="Times New Roman"/>
                <a:cs typeface="Times New Roman"/>
              </a:rPr>
              <a:t>Origins </a:t>
            </a:r>
            <a:r>
              <a:rPr sz="2000" spc="100" dirty="0">
                <a:latin typeface="Times New Roman"/>
                <a:cs typeface="Times New Roman"/>
              </a:rPr>
              <a:t>(Hawthorne </a:t>
            </a:r>
            <a:r>
              <a:rPr sz="2000" spc="60" dirty="0">
                <a:latin typeface="Times New Roman"/>
                <a:cs typeface="Times New Roman"/>
              </a:rPr>
              <a:t>Studies </a:t>
            </a:r>
            <a:r>
              <a:rPr sz="2000" spc="-204" dirty="0">
                <a:latin typeface="Times New Roman"/>
                <a:cs typeface="Times New Roman"/>
              </a:rPr>
              <a:t>&amp; </a:t>
            </a:r>
            <a:r>
              <a:rPr sz="2000" spc="65" dirty="0">
                <a:latin typeface="Times New Roman"/>
                <a:cs typeface="Times New Roman"/>
              </a:rPr>
              <a:t>work </a:t>
            </a:r>
            <a:r>
              <a:rPr sz="2000" spc="10" dirty="0">
                <a:latin typeface="Times New Roman"/>
                <a:cs typeface="Times New Roman"/>
              </a:rPr>
              <a:t>of </a:t>
            </a:r>
            <a:r>
              <a:rPr sz="2000" spc="75" dirty="0">
                <a:latin typeface="Times New Roman"/>
                <a:cs typeface="Times New Roman"/>
              </a:rPr>
              <a:t>Chester </a:t>
            </a:r>
            <a:r>
              <a:rPr sz="2000" spc="70" dirty="0">
                <a:latin typeface="Times New Roman"/>
                <a:cs typeface="Times New Roman"/>
              </a:rPr>
              <a:t>Barnard)  </a:t>
            </a:r>
            <a:r>
              <a:rPr sz="2000" spc="135" dirty="0">
                <a:latin typeface="Times New Roman"/>
                <a:cs typeface="Times New Roman"/>
              </a:rPr>
              <a:t>Human</a:t>
            </a:r>
            <a:r>
              <a:rPr sz="2000" spc="-355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Relations </a:t>
            </a:r>
            <a:r>
              <a:rPr sz="2000" spc="40" dirty="0">
                <a:latin typeface="Times New Roman"/>
                <a:cs typeface="Times New Roman"/>
              </a:rPr>
              <a:t>School </a:t>
            </a:r>
            <a:r>
              <a:rPr sz="2000" spc="10" dirty="0">
                <a:latin typeface="Times New Roman"/>
                <a:cs typeface="Times New Roman"/>
              </a:rPr>
              <a:t>of </a:t>
            </a:r>
            <a:r>
              <a:rPr sz="2000" spc="95" dirty="0">
                <a:latin typeface="Times New Roman"/>
                <a:cs typeface="Times New Roman"/>
              </a:rPr>
              <a:t>Management </a:t>
            </a:r>
            <a:r>
              <a:rPr sz="2000" spc="50" dirty="0">
                <a:latin typeface="Times New Roman"/>
                <a:cs typeface="Times New Roman"/>
              </a:rPr>
              <a:t>- </a:t>
            </a:r>
            <a:r>
              <a:rPr sz="2000" spc="65" dirty="0">
                <a:latin typeface="Times New Roman"/>
                <a:cs typeface="Times New Roman"/>
              </a:rPr>
              <a:t>Elton </a:t>
            </a:r>
            <a:r>
              <a:rPr sz="2000" spc="30" dirty="0">
                <a:latin typeface="Times New Roman"/>
                <a:cs typeface="Times New Roman"/>
              </a:rPr>
              <a:t>Mayo </a:t>
            </a:r>
            <a:r>
              <a:rPr sz="2000" spc="80" dirty="0">
                <a:latin typeface="Times New Roman"/>
                <a:cs typeface="Times New Roman"/>
              </a:rPr>
              <a:t>(Harvard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89229"/>
            <a:ext cx="801750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335" dirty="0">
                <a:solidFill>
                  <a:srgbClr val="666666"/>
                </a:solidFill>
              </a:rPr>
              <a:t>Objective </a:t>
            </a:r>
            <a:r>
              <a:rPr sz="5400" spc="-250" dirty="0">
                <a:solidFill>
                  <a:srgbClr val="666666"/>
                </a:solidFill>
              </a:rPr>
              <a:t>of </a:t>
            </a:r>
            <a:r>
              <a:rPr sz="5400" spc="-395" dirty="0">
                <a:solidFill>
                  <a:srgbClr val="666666"/>
                </a:solidFill>
              </a:rPr>
              <a:t>human</a:t>
            </a:r>
            <a:r>
              <a:rPr sz="5400" spc="-320" dirty="0">
                <a:solidFill>
                  <a:srgbClr val="666666"/>
                </a:solidFill>
              </a:rPr>
              <a:t> </a:t>
            </a:r>
            <a:r>
              <a:rPr sz="5400" spc="-245" dirty="0">
                <a:solidFill>
                  <a:srgbClr val="666666"/>
                </a:solidFill>
              </a:rPr>
              <a:t>relation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368300" y="737870"/>
            <a:ext cx="8065770" cy="5067300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260"/>
              </a:spcBef>
            </a:pPr>
            <a:r>
              <a:rPr sz="5400" b="1" spc="-280" dirty="0">
                <a:solidFill>
                  <a:srgbClr val="666666"/>
                </a:solidFill>
                <a:latin typeface="Arial"/>
                <a:cs typeface="Arial"/>
              </a:rPr>
              <a:t>theory</a:t>
            </a:r>
            <a:endParaRPr sz="5400">
              <a:latin typeface="Arial"/>
              <a:cs typeface="Arial"/>
            </a:endParaRPr>
          </a:p>
          <a:p>
            <a:pPr marL="453390" marR="55880" indent="-273050">
              <a:lnSpc>
                <a:spcPct val="100000"/>
              </a:lnSpc>
              <a:spcBef>
                <a:spcPts val="1040"/>
              </a:spcBef>
            </a:pPr>
            <a:r>
              <a:rPr sz="3675" spc="6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40" dirty="0">
                <a:latin typeface="Times New Roman"/>
                <a:cs typeface="Times New Roman"/>
              </a:rPr>
              <a:t>To </a:t>
            </a:r>
            <a:r>
              <a:rPr sz="2600" spc="135" dirty="0">
                <a:latin typeface="Times New Roman"/>
                <a:cs typeface="Times New Roman"/>
              </a:rPr>
              <a:t>strengthen </a:t>
            </a:r>
            <a:r>
              <a:rPr sz="2600" spc="155" dirty="0">
                <a:latin typeface="Times New Roman"/>
                <a:cs typeface="Times New Roman"/>
              </a:rPr>
              <a:t>and </a:t>
            </a:r>
            <a:r>
              <a:rPr sz="2600" spc="100" dirty="0">
                <a:latin typeface="Times New Roman"/>
                <a:cs typeface="Times New Roman"/>
              </a:rPr>
              <a:t>appreciate </a:t>
            </a:r>
            <a:r>
              <a:rPr sz="2600" spc="160" dirty="0">
                <a:latin typeface="Times New Roman"/>
                <a:cs typeface="Times New Roman"/>
              </a:rPr>
              <a:t>the </a:t>
            </a:r>
            <a:r>
              <a:rPr sz="2600" spc="180" dirty="0">
                <a:latin typeface="Times New Roman"/>
                <a:cs typeface="Times New Roman"/>
              </a:rPr>
              <a:t>human </a:t>
            </a:r>
            <a:r>
              <a:rPr sz="2600" spc="80" dirty="0">
                <a:latin typeface="Times New Roman"/>
                <a:cs typeface="Times New Roman"/>
              </a:rPr>
              <a:t>assets  </a:t>
            </a:r>
            <a:r>
              <a:rPr sz="2600" spc="100" dirty="0">
                <a:latin typeface="Times New Roman"/>
                <a:cs typeface="Times New Roman"/>
              </a:rPr>
              <a:t>continuously </a:t>
            </a:r>
            <a:r>
              <a:rPr sz="2600" spc="45" dirty="0">
                <a:latin typeface="Times New Roman"/>
                <a:cs typeface="Times New Roman"/>
              </a:rPr>
              <a:t>by </a:t>
            </a:r>
            <a:r>
              <a:rPr sz="2600" spc="80" dirty="0">
                <a:latin typeface="Times New Roman"/>
                <a:cs typeface="Times New Roman"/>
              </a:rPr>
              <a:t>providing </a:t>
            </a:r>
            <a:r>
              <a:rPr sz="2600" spc="105" dirty="0">
                <a:latin typeface="Times New Roman"/>
                <a:cs typeface="Times New Roman"/>
              </a:rPr>
              <a:t>training </a:t>
            </a:r>
            <a:r>
              <a:rPr sz="2600" spc="155" dirty="0">
                <a:latin typeface="Times New Roman"/>
                <a:cs typeface="Times New Roman"/>
              </a:rPr>
              <a:t>and</a:t>
            </a:r>
            <a:r>
              <a:rPr sz="2600" spc="-35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development  </a:t>
            </a:r>
            <a:r>
              <a:rPr sz="2600" spc="95" dirty="0">
                <a:latin typeface="Times New Roman"/>
                <a:cs typeface="Times New Roman"/>
              </a:rPr>
              <a:t>programs.</a:t>
            </a:r>
            <a:endParaRPr sz="2600">
              <a:latin typeface="Times New Roman"/>
              <a:cs typeface="Times New Roman"/>
            </a:endParaRPr>
          </a:p>
          <a:p>
            <a:pPr marL="453390" marR="307975" indent="-273050">
              <a:lnSpc>
                <a:spcPct val="100000"/>
              </a:lnSpc>
              <a:spcBef>
                <a:spcPts val="650"/>
              </a:spcBef>
            </a:pPr>
            <a:r>
              <a:rPr sz="3675" spc="6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40" dirty="0">
                <a:latin typeface="Times New Roman"/>
                <a:cs typeface="Times New Roman"/>
              </a:rPr>
              <a:t>To </a:t>
            </a:r>
            <a:r>
              <a:rPr sz="2600" spc="90" dirty="0">
                <a:latin typeface="Times New Roman"/>
                <a:cs typeface="Times New Roman"/>
              </a:rPr>
              <a:t>establish </a:t>
            </a:r>
            <a:r>
              <a:rPr sz="2600" spc="160" dirty="0">
                <a:latin typeface="Times New Roman"/>
                <a:cs typeface="Times New Roman"/>
              </a:rPr>
              <a:t>and </a:t>
            </a:r>
            <a:r>
              <a:rPr sz="2600" spc="130" dirty="0">
                <a:latin typeface="Times New Roman"/>
                <a:cs typeface="Times New Roman"/>
              </a:rPr>
              <a:t>maintain</a:t>
            </a:r>
            <a:r>
              <a:rPr sz="2600" spc="-45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organizational </a:t>
            </a:r>
            <a:r>
              <a:rPr sz="2600" spc="130" dirty="0">
                <a:latin typeface="Times New Roman"/>
                <a:cs typeface="Times New Roman"/>
              </a:rPr>
              <a:t>structure  </a:t>
            </a:r>
            <a:r>
              <a:rPr sz="2600" spc="155" dirty="0">
                <a:latin typeface="Times New Roman"/>
                <a:cs typeface="Times New Roman"/>
              </a:rPr>
              <a:t>and </a:t>
            </a:r>
            <a:r>
              <a:rPr sz="2600" spc="85" dirty="0">
                <a:latin typeface="Times New Roman"/>
                <a:cs typeface="Times New Roman"/>
              </a:rPr>
              <a:t>desirable </a:t>
            </a:r>
            <a:r>
              <a:rPr sz="2600" spc="80" dirty="0">
                <a:latin typeface="Times New Roman"/>
                <a:cs typeface="Times New Roman"/>
              </a:rPr>
              <a:t>working </a:t>
            </a:r>
            <a:r>
              <a:rPr sz="2600" spc="95" dirty="0">
                <a:latin typeface="Times New Roman"/>
                <a:cs typeface="Times New Roman"/>
              </a:rPr>
              <a:t>relationships </a:t>
            </a:r>
            <a:r>
              <a:rPr sz="2600" spc="125" dirty="0">
                <a:latin typeface="Times New Roman"/>
                <a:cs typeface="Times New Roman"/>
              </a:rPr>
              <a:t>among </a:t>
            </a:r>
            <a:r>
              <a:rPr sz="2600" spc="30" dirty="0">
                <a:latin typeface="Times New Roman"/>
                <a:cs typeface="Times New Roman"/>
              </a:rPr>
              <a:t>all </a:t>
            </a:r>
            <a:r>
              <a:rPr sz="2600" spc="165" dirty="0">
                <a:latin typeface="Times New Roman"/>
                <a:cs typeface="Times New Roman"/>
              </a:rPr>
              <a:t>the  </a:t>
            </a:r>
            <a:r>
              <a:rPr sz="2600" spc="135" dirty="0">
                <a:latin typeface="Times New Roman"/>
                <a:cs typeface="Times New Roman"/>
              </a:rPr>
              <a:t>members </a:t>
            </a:r>
            <a:r>
              <a:rPr sz="2600" spc="15" dirty="0">
                <a:latin typeface="Times New Roman"/>
                <a:cs typeface="Times New Roman"/>
              </a:rPr>
              <a:t>of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organization.</a:t>
            </a:r>
            <a:endParaRPr sz="2600">
              <a:latin typeface="Times New Roman"/>
              <a:cs typeface="Times New Roman"/>
            </a:endParaRPr>
          </a:p>
          <a:p>
            <a:pPr marL="180340">
              <a:lnSpc>
                <a:spcPct val="100000"/>
              </a:lnSpc>
              <a:spcBef>
                <a:spcPts val="640"/>
              </a:spcBef>
            </a:pPr>
            <a:r>
              <a:rPr sz="3675" spc="6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40" dirty="0">
                <a:latin typeface="Times New Roman"/>
                <a:cs typeface="Times New Roman"/>
              </a:rPr>
              <a:t>To </a:t>
            </a:r>
            <a:r>
              <a:rPr sz="2600" spc="85" dirty="0">
                <a:latin typeface="Times New Roman"/>
                <a:cs typeface="Times New Roman"/>
              </a:rPr>
              <a:t>provide </a:t>
            </a:r>
            <a:r>
              <a:rPr sz="2600" spc="30" dirty="0">
                <a:latin typeface="Times New Roman"/>
                <a:cs typeface="Times New Roman"/>
              </a:rPr>
              <a:t>fair, </a:t>
            </a:r>
            <a:r>
              <a:rPr sz="2600" spc="95" dirty="0">
                <a:latin typeface="Times New Roman"/>
                <a:cs typeface="Times New Roman"/>
              </a:rPr>
              <a:t>acceptable </a:t>
            </a:r>
            <a:r>
              <a:rPr sz="2600" spc="155" dirty="0">
                <a:latin typeface="Times New Roman"/>
                <a:cs typeface="Times New Roman"/>
              </a:rPr>
              <a:t>and </a:t>
            </a:r>
            <a:r>
              <a:rPr sz="2600" spc="55" dirty="0">
                <a:latin typeface="Times New Roman"/>
                <a:cs typeface="Times New Roman"/>
              </a:rPr>
              <a:t>efficient</a:t>
            </a:r>
            <a:r>
              <a:rPr sz="2600" spc="-44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leadership.</a:t>
            </a:r>
            <a:endParaRPr sz="2600">
              <a:latin typeface="Times New Roman"/>
              <a:cs typeface="Times New Roman"/>
            </a:endParaRPr>
          </a:p>
          <a:p>
            <a:pPr marL="453390" marR="249554" indent="-273050">
              <a:lnSpc>
                <a:spcPct val="100000"/>
              </a:lnSpc>
              <a:spcBef>
                <a:spcPts val="650"/>
              </a:spcBef>
            </a:pPr>
            <a:r>
              <a:rPr sz="3675" spc="6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40" dirty="0">
                <a:latin typeface="Times New Roman"/>
                <a:cs typeface="Times New Roman"/>
              </a:rPr>
              <a:t>To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provide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an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opportunity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for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expression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voice  </a:t>
            </a:r>
            <a:r>
              <a:rPr sz="2600" spc="130" dirty="0">
                <a:latin typeface="Times New Roman"/>
                <a:cs typeface="Times New Roman"/>
              </a:rPr>
              <a:t>management.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140" y="871220"/>
            <a:ext cx="7461884" cy="248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347980" indent="-273050">
              <a:lnSpc>
                <a:spcPct val="100000"/>
              </a:lnSpc>
              <a:spcBef>
                <a:spcPts val="100"/>
              </a:spcBef>
            </a:pPr>
            <a:r>
              <a:rPr sz="3675" spc="11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75" dirty="0">
                <a:latin typeface="Times New Roman"/>
                <a:cs typeface="Times New Roman"/>
              </a:rPr>
              <a:t>It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also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seeks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make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employment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working  </a:t>
            </a:r>
            <a:r>
              <a:rPr sz="2600" spc="105" dirty="0">
                <a:latin typeface="Times New Roman"/>
                <a:cs typeface="Times New Roman"/>
              </a:rPr>
              <a:t>conditions </a:t>
            </a:r>
            <a:r>
              <a:rPr sz="2600" spc="40" dirty="0">
                <a:latin typeface="Times New Roman"/>
                <a:cs typeface="Times New Roman"/>
              </a:rPr>
              <a:t>less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impersonal</a:t>
            </a:r>
            <a:endParaRPr sz="2600">
              <a:latin typeface="Times New Roman"/>
              <a:cs typeface="Times New Roman"/>
            </a:endParaRPr>
          </a:p>
          <a:p>
            <a:pPr marL="336550" marR="55880" indent="-273050">
              <a:lnSpc>
                <a:spcPct val="100000"/>
              </a:lnSpc>
              <a:spcBef>
                <a:spcPts val="640"/>
              </a:spcBef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3675" spc="-179" baseline="6802" dirty="0">
                <a:solidFill>
                  <a:srgbClr val="0ACFD8"/>
                </a:solidFill>
                <a:latin typeface="UnDotum"/>
                <a:cs typeface="UnDotum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To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secure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integration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individual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groups  </a:t>
            </a:r>
            <a:r>
              <a:rPr sz="2600" spc="105" dirty="0">
                <a:latin typeface="Times New Roman"/>
                <a:cs typeface="Times New Roman"/>
              </a:rPr>
              <a:t>within </a:t>
            </a:r>
            <a:r>
              <a:rPr sz="2600" spc="160" dirty="0">
                <a:latin typeface="Times New Roman"/>
                <a:cs typeface="Times New Roman"/>
              </a:rPr>
              <a:t>the </a:t>
            </a:r>
            <a:r>
              <a:rPr sz="2600" spc="100" dirty="0">
                <a:latin typeface="Times New Roman"/>
                <a:cs typeface="Times New Roman"/>
              </a:rPr>
              <a:t>organization </a:t>
            </a:r>
            <a:r>
              <a:rPr sz="2600" spc="45" dirty="0">
                <a:latin typeface="Times New Roman"/>
                <a:cs typeface="Times New Roman"/>
              </a:rPr>
              <a:t>by </a:t>
            </a:r>
            <a:r>
              <a:rPr sz="2600" spc="105" dirty="0">
                <a:latin typeface="Times New Roman"/>
                <a:cs typeface="Times New Roman"/>
              </a:rPr>
              <a:t>co-ordination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60" dirty="0">
                <a:latin typeface="Times New Roman"/>
                <a:cs typeface="Times New Roman"/>
              </a:rPr>
              <a:t>the  </a:t>
            </a:r>
            <a:r>
              <a:rPr sz="2600" spc="80" dirty="0">
                <a:latin typeface="Times New Roman"/>
                <a:cs typeface="Times New Roman"/>
              </a:rPr>
              <a:t>individual </a:t>
            </a:r>
            <a:r>
              <a:rPr sz="2600" spc="160" dirty="0">
                <a:latin typeface="Times New Roman"/>
                <a:cs typeface="Times New Roman"/>
              </a:rPr>
              <a:t>and </a:t>
            </a:r>
            <a:r>
              <a:rPr sz="2600" spc="114" dirty="0">
                <a:latin typeface="Times New Roman"/>
                <a:cs typeface="Times New Roman"/>
              </a:rPr>
              <a:t>group </a:t>
            </a:r>
            <a:r>
              <a:rPr sz="2600" spc="45" dirty="0">
                <a:latin typeface="Times New Roman"/>
                <a:cs typeface="Times New Roman"/>
              </a:rPr>
              <a:t>goals </a:t>
            </a:r>
            <a:r>
              <a:rPr sz="2600" spc="105" dirty="0">
                <a:latin typeface="Times New Roman"/>
                <a:cs typeface="Times New Roman"/>
              </a:rPr>
              <a:t>with </a:t>
            </a:r>
            <a:r>
              <a:rPr sz="2600" spc="125" dirty="0">
                <a:latin typeface="Times New Roman"/>
                <a:cs typeface="Times New Roman"/>
              </a:rPr>
              <a:t>those </a:t>
            </a:r>
            <a:r>
              <a:rPr sz="2600" spc="15" dirty="0">
                <a:latin typeface="Times New Roman"/>
                <a:cs typeface="Times New Roman"/>
              </a:rPr>
              <a:t>of </a:t>
            </a:r>
            <a:r>
              <a:rPr sz="2600" spc="160" dirty="0">
                <a:latin typeface="Times New Roman"/>
                <a:cs typeface="Times New Roman"/>
              </a:rPr>
              <a:t>the  </a:t>
            </a:r>
            <a:r>
              <a:rPr sz="2600" spc="95" dirty="0">
                <a:latin typeface="Times New Roman"/>
                <a:cs typeface="Times New Roman"/>
              </a:rPr>
              <a:t>organization.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339" y="737870"/>
            <a:ext cx="6744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Ten </a:t>
            </a:r>
            <a:r>
              <a:rPr sz="3600" spc="-40" dirty="0"/>
              <a:t>Commandments </a:t>
            </a:r>
            <a:r>
              <a:rPr sz="3600" spc="85" dirty="0"/>
              <a:t>of</a:t>
            </a:r>
            <a:r>
              <a:rPr sz="3600" spc="25" dirty="0"/>
              <a:t> Human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9740" y="1088389"/>
            <a:ext cx="7190740" cy="524637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031240" algn="ctr">
              <a:lnSpc>
                <a:spcPct val="100000"/>
              </a:lnSpc>
              <a:spcBef>
                <a:spcPts val="1660"/>
              </a:spcBef>
            </a:pPr>
            <a:r>
              <a:rPr sz="3600" b="1" spc="-70" dirty="0">
                <a:latin typeface="Arial"/>
                <a:cs typeface="Arial"/>
              </a:rPr>
              <a:t>Relations</a:t>
            </a:r>
            <a:endParaRPr sz="36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040"/>
              </a:spcBef>
            </a:pPr>
            <a:r>
              <a:rPr sz="3375" spc="-112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-75" dirty="0">
                <a:latin typeface="Arial"/>
                <a:cs typeface="Arial"/>
              </a:rPr>
              <a:t>Speak </a:t>
            </a:r>
            <a:r>
              <a:rPr sz="2400" spc="-20" dirty="0">
                <a:latin typeface="Arial"/>
                <a:cs typeface="Arial"/>
              </a:rPr>
              <a:t>graciously </a:t>
            </a:r>
            <a:r>
              <a:rPr sz="2400" spc="105" dirty="0">
                <a:latin typeface="Arial"/>
                <a:cs typeface="Arial"/>
              </a:rPr>
              <a:t>to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people</a:t>
            </a:r>
            <a:endParaRPr sz="24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600"/>
              </a:spcBef>
            </a:pPr>
            <a:r>
              <a:rPr sz="3375" spc="-67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-45" dirty="0">
                <a:latin typeface="Arial"/>
                <a:cs typeface="Arial"/>
              </a:rPr>
              <a:t>Smile </a:t>
            </a:r>
            <a:r>
              <a:rPr sz="2400" spc="10" dirty="0">
                <a:latin typeface="Arial"/>
                <a:cs typeface="Arial"/>
              </a:rPr>
              <a:t>at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people</a:t>
            </a:r>
            <a:endParaRPr sz="24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600"/>
              </a:spcBef>
            </a:pPr>
            <a:r>
              <a:rPr sz="3375" spc="-82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-55" dirty="0">
                <a:latin typeface="Arial"/>
                <a:cs typeface="Arial"/>
              </a:rPr>
              <a:t>Call </a:t>
            </a:r>
            <a:r>
              <a:rPr sz="2400" spc="15" dirty="0">
                <a:latin typeface="Arial"/>
                <a:cs typeface="Arial"/>
              </a:rPr>
              <a:t>people </a:t>
            </a:r>
            <a:r>
              <a:rPr sz="2400" spc="20" dirty="0">
                <a:latin typeface="Arial"/>
                <a:cs typeface="Arial"/>
              </a:rPr>
              <a:t>by first</a:t>
            </a:r>
            <a:r>
              <a:rPr sz="2400" spc="-30" dirty="0">
                <a:latin typeface="Arial"/>
                <a:cs typeface="Arial"/>
              </a:rPr>
              <a:t> name</a:t>
            </a:r>
            <a:endParaRPr sz="24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600"/>
              </a:spcBef>
            </a:pPr>
            <a:r>
              <a:rPr sz="3375" spc="-142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-95" dirty="0">
                <a:latin typeface="Arial"/>
                <a:cs typeface="Arial"/>
              </a:rPr>
              <a:t>Be </a:t>
            </a:r>
            <a:r>
              <a:rPr sz="2400" spc="20" dirty="0">
                <a:latin typeface="Arial"/>
                <a:cs typeface="Arial"/>
              </a:rPr>
              <a:t>friendly </a:t>
            </a:r>
            <a:r>
              <a:rPr sz="2400" spc="-10" dirty="0">
                <a:latin typeface="Arial"/>
                <a:cs typeface="Arial"/>
              </a:rPr>
              <a:t>and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helpful</a:t>
            </a:r>
            <a:endParaRPr sz="24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600"/>
              </a:spcBef>
            </a:pPr>
            <a:r>
              <a:rPr sz="3375" spc="-142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-95" dirty="0">
                <a:latin typeface="Arial"/>
                <a:cs typeface="Arial"/>
              </a:rPr>
              <a:t>Be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cordial</a:t>
            </a:r>
            <a:endParaRPr sz="24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590"/>
              </a:spcBef>
            </a:pPr>
            <a:r>
              <a:rPr sz="3375" spc="-142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-9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genuinely interested </a:t>
            </a:r>
            <a:r>
              <a:rPr sz="2400" spc="25" dirty="0">
                <a:latin typeface="Arial"/>
                <a:cs typeface="Arial"/>
              </a:rPr>
              <a:t>in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people</a:t>
            </a:r>
            <a:endParaRPr sz="24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600"/>
              </a:spcBef>
            </a:pPr>
            <a:r>
              <a:rPr sz="3375" spc="-142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-95" dirty="0">
                <a:latin typeface="Arial"/>
                <a:cs typeface="Arial"/>
              </a:rPr>
              <a:t>Be </a:t>
            </a:r>
            <a:r>
              <a:rPr sz="2400" spc="-20" dirty="0">
                <a:latin typeface="Arial"/>
                <a:cs typeface="Arial"/>
              </a:rPr>
              <a:t>generous </a:t>
            </a:r>
            <a:r>
              <a:rPr sz="2400" spc="50" dirty="0">
                <a:latin typeface="Arial"/>
                <a:cs typeface="Arial"/>
              </a:rPr>
              <a:t>with </a:t>
            </a:r>
            <a:r>
              <a:rPr sz="2400" spc="-55" dirty="0">
                <a:latin typeface="Arial"/>
                <a:cs typeface="Arial"/>
              </a:rPr>
              <a:t>praise,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spc="-15" dirty="0">
                <a:latin typeface="Arial"/>
                <a:cs typeface="Arial"/>
              </a:rPr>
              <a:t>cautious </a:t>
            </a:r>
            <a:r>
              <a:rPr sz="2400" spc="50" dirty="0">
                <a:latin typeface="Arial"/>
                <a:cs typeface="Arial"/>
              </a:rPr>
              <a:t>with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criticism</a:t>
            </a:r>
            <a:endParaRPr sz="24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600"/>
              </a:spcBef>
            </a:pPr>
            <a:r>
              <a:rPr sz="3375" spc="-142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-95" dirty="0">
                <a:latin typeface="Arial"/>
                <a:cs typeface="Arial"/>
              </a:rPr>
              <a:t>Be </a:t>
            </a:r>
            <a:r>
              <a:rPr sz="2400" spc="-20" dirty="0">
                <a:latin typeface="Arial"/>
                <a:cs typeface="Arial"/>
              </a:rPr>
              <a:t>considerate </a:t>
            </a:r>
            <a:r>
              <a:rPr sz="2400" spc="75" dirty="0">
                <a:latin typeface="Arial"/>
                <a:cs typeface="Arial"/>
              </a:rPr>
              <a:t>of </a:t>
            </a:r>
            <a:r>
              <a:rPr sz="2400" spc="2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feelings </a:t>
            </a:r>
            <a:r>
              <a:rPr sz="2400" spc="75" dirty="0">
                <a:latin typeface="Arial"/>
                <a:cs typeface="Arial"/>
              </a:rPr>
              <a:t>of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others</a:t>
            </a:r>
            <a:endParaRPr sz="24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600"/>
              </a:spcBef>
            </a:pPr>
            <a:r>
              <a:rPr sz="3375" spc="-142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-95" dirty="0">
                <a:latin typeface="Arial"/>
                <a:cs typeface="Arial"/>
              </a:rPr>
              <a:t>Be </a:t>
            </a:r>
            <a:r>
              <a:rPr sz="2400" spc="60" dirty="0">
                <a:latin typeface="Arial"/>
                <a:cs typeface="Arial"/>
              </a:rPr>
              <a:t>thoughtful </a:t>
            </a:r>
            <a:r>
              <a:rPr sz="2400" spc="75" dirty="0">
                <a:latin typeface="Arial"/>
                <a:cs typeface="Arial"/>
              </a:rPr>
              <a:t>of </a:t>
            </a:r>
            <a:r>
              <a:rPr sz="2400" spc="30" dirty="0">
                <a:latin typeface="Arial"/>
                <a:cs typeface="Arial"/>
              </a:rPr>
              <a:t>the </a:t>
            </a:r>
            <a:r>
              <a:rPr sz="2400" spc="45" dirty="0">
                <a:latin typeface="Arial"/>
                <a:cs typeface="Arial"/>
              </a:rPr>
              <a:t>opinion </a:t>
            </a:r>
            <a:r>
              <a:rPr sz="2400" spc="75" dirty="0">
                <a:latin typeface="Arial"/>
                <a:cs typeface="Arial"/>
              </a:rPr>
              <a:t>of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others</a:t>
            </a:r>
            <a:endParaRPr sz="24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600"/>
              </a:spcBef>
            </a:pPr>
            <a:r>
              <a:rPr sz="3375" spc="-142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-95" dirty="0">
                <a:latin typeface="Arial"/>
                <a:cs typeface="Arial"/>
              </a:rPr>
              <a:t>Be </a:t>
            </a:r>
            <a:r>
              <a:rPr sz="2400" spc="5" dirty="0">
                <a:latin typeface="Arial"/>
                <a:cs typeface="Arial"/>
              </a:rPr>
              <a:t>alert </a:t>
            </a:r>
            <a:r>
              <a:rPr sz="2400" spc="11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give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service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734059"/>
            <a:ext cx="72834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5" dirty="0">
                <a:solidFill>
                  <a:srgbClr val="666666"/>
                </a:solidFill>
              </a:rPr>
              <a:t>To </a:t>
            </a:r>
            <a:r>
              <a:rPr sz="4800" spc="20" dirty="0">
                <a:solidFill>
                  <a:srgbClr val="666666"/>
                </a:solidFill>
              </a:rPr>
              <a:t>maintain </a:t>
            </a:r>
            <a:r>
              <a:rPr sz="4800" spc="15" dirty="0">
                <a:solidFill>
                  <a:srgbClr val="666666"/>
                </a:solidFill>
              </a:rPr>
              <a:t>good</a:t>
            </a:r>
            <a:r>
              <a:rPr sz="4800" spc="-15" dirty="0">
                <a:solidFill>
                  <a:srgbClr val="666666"/>
                </a:solidFill>
              </a:rPr>
              <a:t> </a:t>
            </a:r>
            <a:r>
              <a:rPr sz="4800" spc="-20" dirty="0">
                <a:solidFill>
                  <a:srgbClr val="666666"/>
                </a:solidFill>
              </a:rPr>
              <a:t>human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779780" y="1465579"/>
            <a:ext cx="22491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5" dirty="0">
                <a:solidFill>
                  <a:srgbClr val="666666"/>
                </a:solidFill>
                <a:latin typeface="Arial"/>
                <a:cs typeface="Arial"/>
              </a:rPr>
              <a:t>relation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40" y="2640329"/>
            <a:ext cx="7733665" cy="37693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590550" indent="-514350">
              <a:lnSpc>
                <a:spcPct val="100000"/>
              </a:lnSpc>
              <a:spcBef>
                <a:spcPts val="740"/>
              </a:spcBef>
              <a:buClr>
                <a:srgbClr val="0ACFD8"/>
              </a:buClr>
              <a:buSzPct val="94230"/>
              <a:buFont typeface="UnDotum"/>
              <a:buChar char=""/>
              <a:tabLst>
                <a:tab pos="589915" algn="l"/>
                <a:tab pos="590550" algn="l"/>
              </a:tabLst>
            </a:pPr>
            <a:r>
              <a:rPr sz="2600" b="1" spc="-60" dirty="0">
                <a:latin typeface="Arial"/>
                <a:cs typeface="Arial"/>
              </a:rPr>
              <a:t>Give </a:t>
            </a:r>
            <a:r>
              <a:rPr sz="2600" b="1" spc="-10" dirty="0">
                <a:latin typeface="Arial"/>
                <a:cs typeface="Arial"/>
              </a:rPr>
              <a:t>credit </a:t>
            </a:r>
            <a:r>
              <a:rPr sz="2600" b="1" spc="70" dirty="0">
                <a:latin typeface="Arial"/>
                <a:cs typeface="Arial"/>
              </a:rPr>
              <a:t>to </a:t>
            </a:r>
            <a:r>
              <a:rPr sz="2600" b="1" spc="20" dirty="0">
                <a:latin typeface="Arial"/>
                <a:cs typeface="Arial"/>
              </a:rPr>
              <a:t>whom </a:t>
            </a:r>
            <a:r>
              <a:rPr sz="2600" b="1" spc="-10" dirty="0">
                <a:latin typeface="Arial"/>
                <a:cs typeface="Arial"/>
              </a:rPr>
              <a:t>credit </a:t>
            </a:r>
            <a:r>
              <a:rPr sz="2600" b="1" spc="-145" dirty="0">
                <a:latin typeface="Arial"/>
                <a:cs typeface="Arial"/>
              </a:rPr>
              <a:t>is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due</a:t>
            </a:r>
            <a:endParaRPr sz="2600">
              <a:latin typeface="Arial"/>
              <a:cs typeface="Arial"/>
            </a:endParaRPr>
          </a:p>
          <a:p>
            <a:pPr marL="590550" indent="-514350">
              <a:lnSpc>
                <a:spcPct val="100000"/>
              </a:lnSpc>
              <a:spcBef>
                <a:spcPts val="640"/>
              </a:spcBef>
              <a:buClr>
                <a:srgbClr val="0ACFD8"/>
              </a:buClr>
              <a:buSzPct val="94230"/>
              <a:buFont typeface="UnDotum"/>
              <a:buChar char=""/>
              <a:tabLst>
                <a:tab pos="589915" algn="l"/>
                <a:tab pos="590550" algn="l"/>
              </a:tabLst>
            </a:pPr>
            <a:r>
              <a:rPr sz="2600" b="1" spc="-135" dirty="0">
                <a:latin typeface="Arial"/>
                <a:cs typeface="Arial"/>
              </a:rPr>
              <a:t>Be </a:t>
            </a:r>
            <a:r>
              <a:rPr sz="2600" b="1" spc="25" dirty="0">
                <a:latin typeface="Arial"/>
                <a:cs typeface="Arial"/>
              </a:rPr>
              <a:t>grateful</a:t>
            </a:r>
            <a:r>
              <a:rPr sz="2600" b="1" spc="125" dirty="0">
                <a:latin typeface="Arial"/>
                <a:cs typeface="Arial"/>
              </a:rPr>
              <a:t> </a:t>
            </a:r>
            <a:r>
              <a:rPr sz="2600" b="1" spc="-65" dirty="0">
                <a:latin typeface="Arial"/>
                <a:cs typeface="Arial"/>
              </a:rPr>
              <a:t>always</a:t>
            </a:r>
            <a:endParaRPr sz="2600">
              <a:latin typeface="Arial"/>
              <a:cs typeface="Arial"/>
            </a:endParaRPr>
          </a:p>
          <a:p>
            <a:pPr marL="590550" marR="68580" indent="-514350">
              <a:lnSpc>
                <a:spcPct val="100000"/>
              </a:lnSpc>
              <a:spcBef>
                <a:spcPts val="650"/>
              </a:spcBef>
              <a:buClr>
                <a:srgbClr val="0ACFD8"/>
              </a:buClr>
              <a:buSzPct val="94230"/>
              <a:buFont typeface="UnDotum"/>
              <a:buChar char=""/>
              <a:tabLst>
                <a:tab pos="589915" algn="l"/>
                <a:tab pos="590550" algn="l"/>
              </a:tabLst>
            </a:pPr>
            <a:r>
              <a:rPr sz="2600" b="1" spc="35" dirty="0">
                <a:latin typeface="Arial"/>
                <a:cs typeface="Arial"/>
              </a:rPr>
              <a:t>Admit </a:t>
            </a:r>
            <a:r>
              <a:rPr sz="2600" b="1" spc="-15" dirty="0">
                <a:latin typeface="Arial"/>
                <a:cs typeface="Arial"/>
              </a:rPr>
              <a:t>your </a:t>
            </a:r>
            <a:r>
              <a:rPr sz="2600" b="1" spc="-55" dirty="0">
                <a:latin typeface="Arial"/>
                <a:cs typeface="Arial"/>
              </a:rPr>
              <a:t>mistakes. </a:t>
            </a:r>
            <a:r>
              <a:rPr sz="2600" b="1" spc="-60" dirty="0">
                <a:latin typeface="Arial"/>
                <a:cs typeface="Arial"/>
              </a:rPr>
              <a:t>Recognize </a:t>
            </a:r>
            <a:r>
              <a:rPr sz="2600" b="1" spc="25" dirty="0">
                <a:latin typeface="Arial"/>
                <a:cs typeface="Arial"/>
              </a:rPr>
              <a:t>the </a:t>
            </a:r>
            <a:r>
              <a:rPr sz="2600" b="1" spc="-20" dirty="0">
                <a:latin typeface="Arial"/>
                <a:cs typeface="Arial"/>
              </a:rPr>
              <a:t>merits </a:t>
            </a:r>
            <a:r>
              <a:rPr sz="2600" b="1" spc="65" dirty="0">
                <a:latin typeface="Arial"/>
                <a:cs typeface="Arial"/>
              </a:rPr>
              <a:t>of  </a:t>
            </a:r>
            <a:r>
              <a:rPr sz="2600" b="1" spc="-15" dirty="0">
                <a:latin typeface="Arial"/>
                <a:cs typeface="Arial"/>
              </a:rPr>
              <a:t>others'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-40" dirty="0">
                <a:latin typeface="Arial"/>
                <a:cs typeface="Arial"/>
              </a:rPr>
              <a:t>opinions</a:t>
            </a:r>
            <a:endParaRPr sz="2600">
              <a:latin typeface="Arial"/>
              <a:cs typeface="Arial"/>
            </a:endParaRPr>
          </a:p>
          <a:p>
            <a:pPr marL="590550" indent="-514350">
              <a:lnSpc>
                <a:spcPct val="100000"/>
              </a:lnSpc>
              <a:spcBef>
                <a:spcPts val="650"/>
              </a:spcBef>
              <a:buClr>
                <a:srgbClr val="0ACFD8"/>
              </a:buClr>
              <a:buSzPct val="94230"/>
              <a:buFont typeface="UnDotum"/>
              <a:buChar char=""/>
              <a:tabLst>
                <a:tab pos="589915" algn="l"/>
                <a:tab pos="590550" algn="l"/>
              </a:tabLst>
            </a:pPr>
            <a:r>
              <a:rPr sz="2600" b="1" spc="-40" dirty="0">
                <a:latin typeface="Arial"/>
                <a:cs typeface="Arial"/>
              </a:rPr>
              <a:t>Criticize </a:t>
            </a:r>
            <a:r>
              <a:rPr sz="2600" b="1" spc="5" dirty="0">
                <a:latin typeface="Arial"/>
                <a:cs typeface="Arial"/>
              </a:rPr>
              <a:t>or </a:t>
            </a:r>
            <a:r>
              <a:rPr sz="2600" b="1" spc="-20" dirty="0">
                <a:latin typeface="Arial"/>
                <a:cs typeface="Arial"/>
              </a:rPr>
              <a:t>argue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10" dirty="0">
                <a:latin typeface="Arial"/>
                <a:cs typeface="Arial"/>
              </a:rPr>
              <a:t>tactfully</a:t>
            </a:r>
            <a:endParaRPr sz="2600">
              <a:latin typeface="Arial"/>
              <a:cs typeface="Arial"/>
            </a:endParaRPr>
          </a:p>
          <a:p>
            <a:pPr marL="590550" indent="-514350">
              <a:lnSpc>
                <a:spcPct val="100000"/>
              </a:lnSpc>
              <a:spcBef>
                <a:spcPts val="640"/>
              </a:spcBef>
              <a:buClr>
                <a:srgbClr val="0ACFD8"/>
              </a:buClr>
              <a:buSzPct val="94230"/>
              <a:buFont typeface="UnDotum"/>
              <a:buChar char=""/>
              <a:tabLst>
                <a:tab pos="589915" algn="l"/>
                <a:tab pos="590550" algn="l"/>
              </a:tabLst>
            </a:pPr>
            <a:r>
              <a:rPr sz="2600" b="1" spc="-65" dirty="0">
                <a:latin typeface="Arial"/>
                <a:cs typeface="Arial"/>
              </a:rPr>
              <a:t>Keep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-110" dirty="0">
                <a:latin typeface="Arial"/>
                <a:cs typeface="Arial"/>
              </a:rPr>
              <a:t>secrets</a:t>
            </a:r>
            <a:endParaRPr sz="2600">
              <a:latin typeface="Arial"/>
              <a:cs typeface="Arial"/>
            </a:endParaRPr>
          </a:p>
          <a:p>
            <a:pPr marL="590550" indent="-514350">
              <a:lnSpc>
                <a:spcPct val="100000"/>
              </a:lnSpc>
              <a:spcBef>
                <a:spcPts val="650"/>
              </a:spcBef>
              <a:buClr>
                <a:srgbClr val="0ACFD8"/>
              </a:buClr>
              <a:buSzPct val="94230"/>
              <a:buFont typeface="UnDotum"/>
              <a:buChar char=""/>
              <a:tabLst>
                <a:tab pos="589915" algn="l"/>
                <a:tab pos="590550" algn="l"/>
              </a:tabLst>
            </a:pPr>
            <a:r>
              <a:rPr sz="2600" b="1" spc="-135" dirty="0">
                <a:latin typeface="Arial"/>
                <a:cs typeface="Arial"/>
              </a:rPr>
              <a:t>Be </a:t>
            </a:r>
            <a:r>
              <a:rPr sz="2600" b="1" spc="25" dirty="0">
                <a:latin typeface="Arial"/>
                <a:cs typeface="Arial"/>
              </a:rPr>
              <a:t>fair</a:t>
            </a:r>
            <a:r>
              <a:rPr sz="2600" b="1" spc="125" dirty="0">
                <a:latin typeface="Arial"/>
                <a:cs typeface="Arial"/>
              </a:rPr>
              <a:t> </a:t>
            </a:r>
            <a:r>
              <a:rPr sz="2600" b="1" spc="-65" dirty="0">
                <a:latin typeface="Arial"/>
                <a:cs typeface="Arial"/>
              </a:rPr>
              <a:t>always</a:t>
            </a:r>
            <a:endParaRPr sz="2600">
              <a:latin typeface="Arial"/>
              <a:cs typeface="Arial"/>
            </a:endParaRPr>
          </a:p>
          <a:p>
            <a:pPr marL="590550" indent="-514350">
              <a:lnSpc>
                <a:spcPct val="100000"/>
              </a:lnSpc>
              <a:spcBef>
                <a:spcPts val="650"/>
              </a:spcBef>
              <a:buClr>
                <a:srgbClr val="0ACFD8"/>
              </a:buClr>
              <a:buSzPct val="94230"/>
              <a:buFont typeface="UnDotum"/>
              <a:buChar char=""/>
              <a:tabLst>
                <a:tab pos="589915" algn="l"/>
                <a:tab pos="590550" algn="l"/>
              </a:tabLst>
            </a:pPr>
            <a:r>
              <a:rPr sz="2600" b="1" spc="-60" dirty="0">
                <a:latin typeface="Arial"/>
                <a:cs typeface="Arial"/>
              </a:rPr>
              <a:t>Give </a:t>
            </a:r>
            <a:r>
              <a:rPr sz="2600" b="1" spc="-25" dirty="0">
                <a:latin typeface="Arial"/>
                <a:cs typeface="Arial"/>
              </a:rPr>
              <a:t>compliments </a:t>
            </a:r>
            <a:r>
              <a:rPr sz="2600" b="1" spc="-20" dirty="0">
                <a:latin typeface="Arial"/>
                <a:cs typeface="Arial"/>
              </a:rPr>
              <a:t>and </a:t>
            </a:r>
            <a:r>
              <a:rPr sz="2600" b="1" spc="-95" dirty="0">
                <a:latin typeface="Arial"/>
                <a:cs typeface="Arial"/>
              </a:rPr>
              <a:t>praises</a:t>
            </a:r>
            <a:r>
              <a:rPr sz="2600" b="1" spc="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freely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898</Words>
  <Application>Microsoft Office PowerPoint</Application>
  <PresentationFormat>On-screen Show (4:3)</PresentationFormat>
  <Paragraphs>152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HUMAN</vt:lpstr>
      <vt:lpstr>PowerPoint Presentation</vt:lpstr>
      <vt:lpstr>Origins of human relations theory</vt:lpstr>
      <vt:lpstr>Principles of Human Relations Theory</vt:lpstr>
      <vt:lpstr>Objective of human relation</vt:lpstr>
      <vt:lpstr>PowerPoint Presentation</vt:lpstr>
      <vt:lpstr>Ten Commandments of Human</vt:lpstr>
      <vt:lpstr>To maintain good human</vt:lpstr>
      <vt:lpstr>PowerPoint Presentation</vt:lpstr>
      <vt:lpstr>Be firm with your reasoned convictions.  Shun vices.</vt:lpstr>
      <vt:lpstr>Difficulties in developing human</vt:lpstr>
      <vt:lpstr>PowerPoint Presentation</vt:lpstr>
      <vt:lpstr>Human relation theory in  educational institution</vt:lpstr>
      <vt:lpstr>Organizing and planning practice</vt:lpstr>
      <vt:lpstr>Habit of judgment</vt:lpstr>
      <vt:lpstr>Scholarship</vt:lpstr>
      <vt:lpstr>Relationship with students</vt:lpstr>
      <vt:lpstr>Personal qualities</vt:lpstr>
      <vt:lpstr>Professional knowledge and skill</vt:lpstr>
      <vt:lpstr>Benefits of human relation model in education</vt:lpstr>
      <vt:lpstr>3 TYPES OF</vt:lpstr>
      <vt:lpstr>1. RELATIONSHIP WITHIN OURSELVES</vt:lpstr>
      <vt:lpstr>2. ONE-TO-ONE RELATIONSHIPS</vt:lpstr>
      <vt:lpstr>3. RELATIONSHIP WITHIN A GROUP</vt:lpstr>
      <vt:lpstr>PowerPoint Presentation</vt:lpstr>
      <vt:lpstr>1. COMMUNICATION</vt:lpstr>
      <vt:lpstr>2. SELF-AWARENESS</vt:lpstr>
      <vt:lpstr>3. SELF-ACCEPTANCE</vt:lpstr>
      <vt:lpstr>4. MOTIVATION</vt:lpstr>
      <vt:lpstr>5. TRUST</vt:lpstr>
      <vt:lpstr>6. SELF-DISCLOSURE</vt:lpstr>
      <vt:lpstr>7. CONFLICT RESOLUTION</vt:lpstr>
      <vt:lpstr>HUMAN RELATIONS: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 NADEEM</cp:lastModifiedBy>
  <cp:revision>1</cp:revision>
  <dcterms:created xsi:type="dcterms:W3CDTF">2020-05-03T07:15:49Z</dcterms:created>
  <dcterms:modified xsi:type="dcterms:W3CDTF">2020-05-03T07:17:16Z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2020-05-03T00:00:00Z</vt:filetime>
  </property>
</Properties>
</file>