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9" r:id="rId2"/>
    <p:sldId id="257" r:id="rId3"/>
    <p:sldId id="319" r:id="rId4"/>
    <p:sldId id="264" r:id="rId5"/>
    <p:sldId id="258" r:id="rId6"/>
    <p:sldId id="260" r:id="rId7"/>
    <p:sldId id="261" r:id="rId8"/>
    <p:sldId id="262" r:id="rId9"/>
    <p:sldId id="340" r:id="rId10"/>
    <p:sldId id="320" r:id="rId11"/>
    <p:sldId id="321" r:id="rId12"/>
    <p:sldId id="265"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8" r:id="rId29"/>
    <p:sldId id="337" r:id="rId30"/>
    <p:sldId id="33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9" autoAdjust="0"/>
    <p:restoredTop sz="94667" autoAdjust="0"/>
  </p:normalViewPr>
  <p:slideViewPr>
    <p:cSldViewPr>
      <p:cViewPr>
        <p:scale>
          <a:sx n="69" d="100"/>
          <a:sy n="69" d="100"/>
        </p:scale>
        <p:origin x="-124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6CB90-7605-41EE-A42F-445F4C20EB0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03F7B3-D86C-4806-870A-0D1C39A64A47}" type="pres">
      <dgm:prSet presAssocID="{D346CB90-7605-41EE-A42F-445F4C20EB05}" presName="hierChild1" presStyleCnt="0">
        <dgm:presLayoutVars>
          <dgm:orgChart val="1"/>
          <dgm:chPref val="1"/>
          <dgm:dir/>
          <dgm:animOne val="branch"/>
          <dgm:animLvl val="lvl"/>
          <dgm:resizeHandles/>
        </dgm:presLayoutVars>
      </dgm:prSet>
      <dgm:spPr/>
      <dgm:t>
        <a:bodyPr/>
        <a:lstStyle/>
        <a:p>
          <a:endParaRPr lang="en-US"/>
        </a:p>
      </dgm:t>
    </dgm:pt>
  </dgm:ptLst>
  <dgm:cxnLst>
    <dgm:cxn modelId="{542E0382-B2F1-4536-88C2-175F66DC8373}" type="presOf" srcId="{D346CB90-7605-41EE-A42F-445F4C20EB05}" destId="{0903F7B3-D86C-4806-870A-0D1C39A64A47}"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7F6F5-EBFB-42FC-9C3B-BE3D726A2A30}"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US"/>
        </a:p>
      </dgm:t>
    </dgm:pt>
    <dgm:pt modelId="{ED7AB777-3681-44FD-B6E8-91CCE378AC13}">
      <dgm:prSet phldrT="[Text]" custT="1"/>
      <dgm:spPr/>
      <dgm:t>
        <a:bodyPr/>
        <a:lstStyle/>
        <a:p>
          <a:r>
            <a:rPr lang="en-US" sz="2000" dirty="0" smtClean="0"/>
            <a:t>Dynamic Routing</a:t>
          </a:r>
          <a:endParaRPr lang="en-US" sz="2000" dirty="0"/>
        </a:p>
      </dgm:t>
    </dgm:pt>
    <dgm:pt modelId="{FD4B5E5B-A3C2-448A-8564-5FA6F7540957}" type="parTrans" cxnId="{11036F78-3691-43C3-8290-14C02F0A7FBC}">
      <dgm:prSet/>
      <dgm:spPr/>
      <dgm:t>
        <a:bodyPr/>
        <a:lstStyle/>
        <a:p>
          <a:endParaRPr lang="en-US"/>
        </a:p>
      </dgm:t>
    </dgm:pt>
    <dgm:pt modelId="{82178468-4E25-4189-AFC5-1413D4D91A15}" type="sibTrans" cxnId="{11036F78-3691-43C3-8290-14C02F0A7FBC}">
      <dgm:prSet/>
      <dgm:spPr/>
      <dgm:t>
        <a:bodyPr/>
        <a:lstStyle/>
        <a:p>
          <a:endParaRPr lang="en-US"/>
        </a:p>
      </dgm:t>
    </dgm:pt>
    <dgm:pt modelId="{DBC623AC-E459-4C54-934A-9348F9A7D32B}">
      <dgm:prSet phldrT="[Text]" custT="1"/>
      <dgm:spPr/>
      <dgm:t>
        <a:bodyPr/>
        <a:lstStyle/>
        <a:p>
          <a:r>
            <a:rPr lang="en-US" sz="2000" dirty="0" smtClean="0"/>
            <a:t>Intradomain</a:t>
          </a:r>
        </a:p>
        <a:p>
          <a:r>
            <a:rPr lang="en-US" sz="2000" dirty="0" smtClean="0"/>
            <a:t>(IGP)</a:t>
          </a:r>
        </a:p>
      </dgm:t>
    </dgm:pt>
    <dgm:pt modelId="{131CEB92-95BB-4598-A965-6A0BD21E8F75}" type="parTrans" cxnId="{C4024296-3965-41EF-9375-B88CCE23A70D}">
      <dgm:prSet/>
      <dgm:spPr/>
      <dgm:t>
        <a:bodyPr/>
        <a:lstStyle/>
        <a:p>
          <a:endParaRPr lang="en-US"/>
        </a:p>
      </dgm:t>
    </dgm:pt>
    <dgm:pt modelId="{05AA789F-EC74-430F-9F44-1B67ED20FEF7}" type="sibTrans" cxnId="{C4024296-3965-41EF-9375-B88CCE23A70D}">
      <dgm:prSet/>
      <dgm:spPr/>
      <dgm:t>
        <a:bodyPr/>
        <a:lstStyle/>
        <a:p>
          <a:endParaRPr lang="en-US"/>
        </a:p>
      </dgm:t>
    </dgm:pt>
    <dgm:pt modelId="{E8E30E82-1AAA-4CC9-9268-F2AF64798043}">
      <dgm:prSet phldrT="[Text]" custT="1"/>
      <dgm:spPr/>
      <dgm:t>
        <a:bodyPr/>
        <a:lstStyle/>
        <a:p>
          <a:endParaRPr lang="en-US" sz="1000" dirty="0" smtClean="0"/>
        </a:p>
        <a:p>
          <a:r>
            <a:rPr lang="en-US" sz="2000" dirty="0" smtClean="0"/>
            <a:t>Interdomain</a:t>
          </a:r>
        </a:p>
        <a:p>
          <a:r>
            <a:rPr lang="en-US" sz="2000" dirty="0" smtClean="0"/>
            <a:t>(EGP)</a:t>
          </a:r>
        </a:p>
        <a:p>
          <a:endParaRPr lang="en-US" sz="1000" dirty="0"/>
        </a:p>
      </dgm:t>
    </dgm:pt>
    <dgm:pt modelId="{394C446D-28A8-402B-924D-B3A7BD0674A0}" type="parTrans" cxnId="{87297649-4CC6-4E8D-B34D-7E1BCEF0F08F}">
      <dgm:prSet/>
      <dgm:spPr/>
      <dgm:t>
        <a:bodyPr/>
        <a:lstStyle/>
        <a:p>
          <a:endParaRPr lang="en-US"/>
        </a:p>
      </dgm:t>
    </dgm:pt>
    <dgm:pt modelId="{AE1095F0-0DEC-4941-A778-941A42949F14}" type="sibTrans" cxnId="{87297649-4CC6-4E8D-B34D-7E1BCEF0F08F}">
      <dgm:prSet/>
      <dgm:spPr/>
      <dgm:t>
        <a:bodyPr/>
        <a:lstStyle/>
        <a:p>
          <a:endParaRPr lang="en-US"/>
        </a:p>
      </dgm:t>
    </dgm:pt>
    <dgm:pt modelId="{C790416A-3CC4-406C-88F2-185F8E3319DC}">
      <dgm:prSet/>
      <dgm:spPr/>
      <dgm:t>
        <a:bodyPr/>
        <a:lstStyle/>
        <a:p>
          <a:r>
            <a:rPr lang="en-US" dirty="0" smtClean="0"/>
            <a:t>Link State</a:t>
          </a:r>
          <a:endParaRPr lang="en-US" dirty="0"/>
        </a:p>
      </dgm:t>
    </dgm:pt>
    <dgm:pt modelId="{135F0B13-2673-49CE-A7A2-4AB5C872F936}" type="parTrans" cxnId="{A039A701-D42E-419F-AF06-1A9C31A71174}">
      <dgm:prSet/>
      <dgm:spPr/>
      <dgm:t>
        <a:bodyPr/>
        <a:lstStyle/>
        <a:p>
          <a:endParaRPr lang="en-US"/>
        </a:p>
      </dgm:t>
    </dgm:pt>
    <dgm:pt modelId="{1FB271B0-A5B0-4E96-B568-A377704B45C8}" type="sibTrans" cxnId="{A039A701-D42E-419F-AF06-1A9C31A71174}">
      <dgm:prSet/>
      <dgm:spPr/>
      <dgm:t>
        <a:bodyPr/>
        <a:lstStyle/>
        <a:p>
          <a:endParaRPr lang="en-US"/>
        </a:p>
      </dgm:t>
    </dgm:pt>
    <dgm:pt modelId="{2A52B0E2-92B5-4641-BAEE-48AFD03A2D38}">
      <dgm:prSet/>
      <dgm:spPr/>
      <dgm:t>
        <a:bodyPr/>
        <a:lstStyle/>
        <a:p>
          <a:r>
            <a:rPr lang="en-US" dirty="0" smtClean="0"/>
            <a:t>Distance Vector</a:t>
          </a:r>
          <a:endParaRPr lang="en-US" dirty="0"/>
        </a:p>
      </dgm:t>
    </dgm:pt>
    <dgm:pt modelId="{54B27A15-DA6B-4635-A25D-07A876209DC0}" type="parTrans" cxnId="{D7472E90-8FE6-41F4-A28F-8DA59FC697B6}">
      <dgm:prSet/>
      <dgm:spPr/>
      <dgm:t>
        <a:bodyPr/>
        <a:lstStyle/>
        <a:p>
          <a:endParaRPr lang="en-US"/>
        </a:p>
      </dgm:t>
    </dgm:pt>
    <dgm:pt modelId="{C8B24F42-ECCA-4399-A7E6-3814388D42D4}" type="sibTrans" cxnId="{D7472E90-8FE6-41F4-A28F-8DA59FC697B6}">
      <dgm:prSet/>
      <dgm:spPr/>
      <dgm:t>
        <a:bodyPr/>
        <a:lstStyle/>
        <a:p>
          <a:endParaRPr lang="en-US"/>
        </a:p>
      </dgm:t>
    </dgm:pt>
    <dgm:pt modelId="{7BBE8EB4-3B0A-4D75-9CBD-33ECE71235E7}">
      <dgm:prSet/>
      <dgm:spPr/>
      <dgm:t>
        <a:bodyPr/>
        <a:lstStyle/>
        <a:p>
          <a:r>
            <a:rPr lang="en-US" dirty="0" smtClean="0"/>
            <a:t>RIP</a:t>
          </a:r>
          <a:endParaRPr lang="en-US" dirty="0"/>
        </a:p>
      </dgm:t>
    </dgm:pt>
    <dgm:pt modelId="{42DD9E5B-E816-49A8-9E02-5F558A6CCA0F}" type="parTrans" cxnId="{0F389A3B-3EE8-4F4D-91B5-9372EC6A1C6B}">
      <dgm:prSet/>
      <dgm:spPr/>
      <dgm:t>
        <a:bodyPr/>
        <a:lstStyle/>
        <a:p>
          <a:endParaRPr lang="en-US"/>
        </a:p>
      </dgm:t>
    </dgm:pt>
    <dgm:pt modelId="{29349E00-1A51-4F7F-8445-8B3E52E0C488}" type="sibTrans" cxnId="{0F389A3B-3EE8-4F4D-91B5-9372EC6A1C6B}">
      <dgm:prSet/>
      <dgm:spPr/>
      <dgm:t>
        <a:bodyPr/>
        <a:lstStyle/>
        <a:p>
          <a:endParaRPr lang="en-US"/>
        </a:p>
      </dgm:t>
    </dgm:pt>
    <dgm:pt modelId="{C4075D88-8DAC-4056-A135-741B3EEF0A14}">
      <dgm:prSet/>
      <dgm:spPr/>
      <dgm:t>
        <a:bodyPr/>
        <a:lstStyle/>
        <a:p>
          <a:r>
            <a:rPr lang="en-US" dirty="0" smtClean="0"/>
            <a:t>IGRP</a:t>
          </a:r>
          <a:endParaRPr lang="en-US" dirty="0"/>
        </a:p>
      </dgm:t>
    </dgm:pt>
    <dgm:pt modelId="{DC1C795E-B090-4B79-93C0-B7D74971B5EF}" type="parTrans" cxnId="{0397D7C0-1808-4265-A021-8C35C3CD3C80}">
      <dgm:prSet/>
      <dgm:spPr/>
      <dgm:t>
        <a:bodyPr/>
        <a:lstStyle/>
        <a:p>
          <a:endParaRPr lang="en-US"/>
        </a:p>
      </dgm:t>
    </dgm:pt>
    <dgm:pt modelId="{00F0D92F-A3A4-4CBE-88B4-8C277789FECE}" type="sibTrans" cxnId="{0397D7C0-1808-4265-A021-8C35C3CD3C80}">
      <dgm:prSet/>
      <dgm:spPr/>
      <dgm:t>
        <a:bodyPr/>
        <a:lstStyle/>
        <a:p>
          <a:endParaRPr lang="en-US"/>
        </a:p>
      </dgm:t>
    </dgm:pt>
    <dgm:pt modelId="{F3E07C6A-36C7-4C0D-B6E4-DFC0DBCD141E}">
      <dgm:prSet/>
      <dgm:spPr/>
      <dgm:t>
        <a:bodyPr/>
        <a:lstStyle/>
        <a:p>
          <a:r>
            <a:rPr lang="en-US" dirty="0" smtClean="0"/>
            <a:t>OSPF</a:t>
          </a:r>
          <a:endParaRPr lang="en-US" dirty="0"/>
        </a:p>
      </dgm:t>
    </dgm:pt>
    <dgm:pt modelId="{E8A65097-54F1-4360-B3F6-8F5A1ACD2CDA}" type="parTrans" cxnId="{F742A8A9-FF38-42E9-81EE-102F0758BB95}">
      <dgm:prSet/>
      <dgm:spPr/>
      <dgm:t>
        <a:bodyPr/>
        <a:lstStyle/>
        <a:p>
          <a:endParaRPr lang="en-US"/>
        </a:p>
      </dgm:t>
    </dgm:pt>
    <dgm:pt modelId="{4333E040-0647-4175-9BFA-84C758318CFA}" type="sibTrans" cxnId="{F742A8A9-FF38-42E9-81EE-102F0758BB95}">
      <dgm:prSet/>
      <dgm:spPr/>
      <dgm:t>
        <a:bodyPr/>
        <a:lstStyle/>
        <a:p>
          <a:endParaRPr lang="en-US"/>
        </a:p>
      </dgm:t>
    </dgm:pt>
    <dgm:pt modelId="{FF9C7760-FC4D-478C-8B04-BBB62AD3C813}">
      <dgm:prSet/>
      <dgm:spPr/>
      <dgm:t>
        <a:bodyPr/>
        <a:lstStyle/>
        <a:p>
          <a:r>
            <a:rPr lang="en-US" dirty="0" smtClean="0"/>
            <a:t>BGP</a:t>
          </a:r>
          <a:endParaRPr lang="en-US" dirty="0"/>
        </a:p>
      </dgm:t>
    </dgm:pt>
    <dgm:pt modelId="{9AD8B96A-A745-4203-8C8F-BA760281CA18}" type="parTrans" cxnId="{9EEA1A54-ECF0-4F27-A738-129E2F86E311}">
      <dgm:prSet/>
      <dgm:spPr/>
      <dgm:t>
        <a:bodyPr/>
        <a:lstStyle/>
        <a:p>
          <a:endParaRPr lang="en-US"/>
        </a:p>
      </dgm:t>
    </dgm:pt>
    <dgm:pt modelId="{400BFF31-9395-4636-950E-9534A57BBFF0}" type="sibTrans" cxnId="{9EEA1A54-ECF0-4F27-A738-129E2F86E311}">
      <dgm:prSet/>
      <dgm:spPr/>
      <dgm:t>
        <a:bodyPr/>
        <a:lstStyle/>
        <a:p>
          <a:endParaRPr lang="en-US"/>
        </a:p>
      </dgm:t>
    </dgm:pt>
    <dgm:pt modelId="{C63DC91A-D82B-4FA5-9586-B09B8EEA0859}">
      <dgm:prSet custT="1"/>
      <dgm:spPr/>
      <dgm:t>
        <a:bodyPr/>
        <a:lstStyle/>
        <a:p>
          <a:r>
            <a:rPr lang="en-US" sz="2000" dirty="0" smtClean="0"/>
            <a:t>Routing</a:t>
          </a:r>
        </a:p>
      </dgm:t>
    </dgm:pt>
    <dgm:pt modelId="{8AF92B1D-2323-4A2F-B9A7-4167B134B9F5}" type="parTrans" cxnId="{6A7E98BC-CD1C-45B0-9810-4BB605825322}">
      <dgm:prSet/>
      <dgm:spPr/>
      <dgm:t>
        <a:bodyPr/>
        <a:lstStyle/>
        <a:p>
          <a:endParaRPr lang="en-US"/>
        </a:p>
      </dgm:t>
    </dgm:pt>
    <dgm:pt modelId="{13F8B81C-515B-4348-88B3-3FE68787AF23}" type="sibTrans" cxnId="{6A7E98BC-CD1C-45B0-9810-4BB605825322}">
      <dgm:prSet/>
      <dgm:spPr/>
      <dgm:t>
        <a:bodyPr/>
        <a:lstStyle/>
        <a:p>
          <a:endParaRPr lang="en-US"/>
        </a:p>
      </dgm:t>
    </dgm:pt>
    <dgm:pt modelId="{8E3A72A4-CF35-42CF-833F-E1E70C55DEF9}">
      <dgm:prSet custT="1"/>
      <dgm:spPr/>
      <dgm:t>
        <a:bodyPr/>
        <a:lstStyle/>
        <a:p>
          <a:r>
            <a:rPr lang="en-US" sz="2000" dirty="0" smtClean="0"/>
            <a:t>Static Routing</a:t>
          </a:r>
        </a:p>
      </dgm:t>
    </dgm:pt>
    <dgm:pt modelId="{F5C12E63-96A5-49D0-AB8F-3AE177DD4471}" type="parTrans" cxnId="{A6E9CECE-3DA1-485B-B8B7-76805B61A7A9}">
      <dgm:prSet/>
      <dgm:spPr/>
      <dgm:t>
        <a:bodyPr/>
        <a:lstStyle/>
        <a:p>
          <a:endParaRPr lang="en-US"/>
        </a:p>
      </dgm:t>
    </dgm:pt>
    <dgm:pt modelId="{49861269-5A48-495F-A8E7-AB8F96BD6CDB}" type="sibTrans" cxnId="{A6E9CECE-3DA1-485B-B8B7-76805B61A7A9}">
      <dgm:prSet/>
      <dgm:spPr/>
      <dgm:t>
        <a:bodyPr/>
        <a:lstStyle/>
        <a:p>
          <a:endParaRPr lang="en-US"/>
        </a:p>
      </dgm:t>
    </dgm:pt>
    <dgm:pt modelId="{1892DB17-E432-476C-A2B1-A80CCF44AF4C}">
      <dgm:prSet/>
      <dgm:spPr/>
      <dgm:t>
        <a:bodyPr/>
        <a:lstStyle/>
        <a:p>
          <a:r>
            <a:rPr lang="en-US" dirty="0" smtClean="0"/>
            <a:t>Hybrid</a:t>
          </a:r>
          <a:endParaRPr lang="en-US" dirty="0"/>
        </a:p>
      </dgm:t>
    </dgm:pt>
    <dgm:pt modelId="{C8BA98EA-AC02-4A2E-84AA-97DAE592BE4F}" type="parTrans" cxnId="{468D0E75-DF59-4241-B703-A05714449CC3}">
      <dgm:prSet/>
      <dgm:spPr/>
      <dgm:t>
        <a:bodyPr/>
        <a:lstStyle/>
        <a:p>
          <a:endParaRPr lang="en-US"/>
        </a:p>
      </dgm:t>
    </dgm:pt>
    <dgm:pt modelId="{358DCECB-325F-4E38-BB14-33D93B0478A8}" type="sibTrans" cxnId="{468D0E75-DF59-4241-B703-A05714449CC3}">
      <dgm:prSet/>
      <dgm:spPr/>
      <dgm:t>
        <a:bodyPr/>
        <a:lstStyle/>
        <a:p>
          <a:endParaRPr lang="en-US"/>
        </a:p>
      </dgm:t>
    </dgm:pt>
    <dgm:pt modelId="{51550986-1774-4596-BBC4-BE557479F3D7}">
      <dgm:prSet/>
      <dgm:spPr/>
      <dgm:t>
        <a:bodyPr/>
        <a:lstStyle/>
        <a:p>
          <a:r>
            <a:rPr lang="en-US" dirty="0" smtClean="0"/>
            <a:t>EIGRP</a:t>
          </a:r>
          <a:endParaRPr lang="en-US" dirty="0"/>
        </a:p>
      </dgm:t>
    </dgm:pt>
    <dgm:pt modelId="{D556B086-B0DF-4B19-A1E8-18D34EB776FB}" type="parTrans" cxnId="{B764F0E2-506E-4320-9187-DE3CD43C6557}">
      <dgm:prSet/>
      <dgm:spPr/>
      <dgm:t>
        <a:bodyPr/>
        <a:lstStyle/>
        <a:p>
          <a:endParaRPr lang="en-US"/>
        </a:p>
      </dgm:t>
    </dgm:pt>
    <dgm:pt modelId="{8F88D9FC-0F1C-4824-A98F-0B013057D42D}" type="sibTrans" cxnId="{B764F0E2-506E-4320-9187-DE3CD43C6557}">
      <dgm:prSet/>
      <dgm:spPr/>
      <dgm:t>
        <a:bodyPr/>
        <a:lstStyle/>
        <a:p>
          <a:endParaRPr lang="en-US"/>
        </a:p>
      </dgm:t>
    </dgm:pt>
    <dgm:pt modelId="{0B1993C0-5AB5-4D90-93E0-F9D4C17249D8}" type="pres">
      <dgm:prSet presAssocID="{7E87F6F5-EBFB-42FC-9C3B-BE3D726A2A30}" presName="mainComposite" presStyleCnt="0">
        <dgm:presLayoutVars>
          <dgm:chPref val="1"/>
          <dgm:dir/>
          <dgm:animOne val="branch"/>
          <dgm:animLvl val="lvl"/>
          <dgm:resizeHandles val="exact"/>
        </dgm:presLayoutVars>
      </dgm:prSet>
      <dgm:spPr/>
      <dgm:t>
        <a:bodyPr/>
        <a:lstStyle/>
        <a:p>
          <a:endParaRPr lang="en-US"/>
        </a:p>
      </dgm:t>
    </dgm:pt>
    <dgm:pt modelId="{2A14BADD-6841-4D3F-B8CD-067867E94A90}" type="pres">
      <dgm:prSet presAssocID="{7E87F6F5-EBFB-42FC-9C3B-BE3D726A2A30}" presName="hierFlow" presStyleCnt="0"/>
      <dgm:spPr/>
    </dgm:pt>
    <dgm:pt modelId="{D3CA7ACD-1D7B-44E5-B9A6-662DAAD9BC11}" type="pres">
      <dgm:prSet presAssocID="{7E87F6F5-EBFB-42FC-9C3B-BE3D726A2A30}" presName="hierChild1" presStyleCnt="0">
        <dgm:presLayoutVars>
          <dgm:chPref val="1"/>
          <dgm:animOne val="branch"/>
          <dgm:animLvl val="lvl"/>
        </dgm:presLayoutVars>
      </dgm:prSet>
      <dgm:spPr/>
    </dgm:pt>
    <dgm:pt modelId="{B97BD03E-E8CA-4409-8024-2F76EDCE9E7B}" type="pres">
      <dgm:prSet presAssocID="{C63DC91A-D82B-4FA5-9586-B09B8EEA0859}" presName="Name14" presStyleCnt="0"/>
      <dgm:spPr/>
    </dgm:pt>
    <dgm:pt modelId="{FA2223A1-4C77-4C6D-B70D-EE7A2167A62E}" type="pres">
      <dgm:prSet presAssocID="{C63DC91A-D82B-4FA5-9586-B09B8EEA0859}" presName="level1Shape" presStyleLbl="node0" presStyleIdx="0" presStyleCnt="1">
        <dgm:presLayoutVars>
          <dgm:chPref val="3"/>
        </dgm:presLayoutVars>
      </dgm:prSet>
      <dgm:spPr/>
      <dgm:t>
        <a:bodyPr/>
        <a:lstStyle/>
        <a:p>
          <a:endParaRPr lang="en-US"/>
        </a:p>
      </dgm:t>
    </dgm:pt>
    <dgm:pt modelId="{8C287B88-BAD5-4435-A6D5-6C81FCE9B130}" type="pres">
      <dgm:prSet presAssocID="{C63DC91A-D82B-4FA5-9586-B09B8EEA0859}" presName="hierChild2" presStyleCnt="0"/>
      <dgm:spPr/>
    </dgm:pt>
    <dgm:pt modelId="{F5201402-C93B-4229-B02B-CC7D586F8DF1}" type="pres">
      <dgm:prSet presAssocID="{F5C12E63-96A5-49D0-AB8F-3AE177DD4471}" presName="Name19" presStyleLbl="parChTrans1D2" presStyleIdx="0" presStyleCnt="2"/>
      <dgm:spPr/>
      <dgm:t>
        <a:bodyPr/>
        <a:lstStyle/>
        <a:p>
          <a:endParaRPr lang="en-US"/>
        </a:p>
      </dgm:t>
    </dgm:pt>
    <dgm:pt modelId="{826FE1FE-6AAE-463F-8B51-0205FCDBEAAC}" type="pres">
      <dgm:prSet presAssocID="{8E3A72A4-CF35-42CF-833F-E1E70C55DEF9}" presName="Name21" presStyleCnt="0"/>
      <dgm:spPr/>
    </dgm:pt>
    <dgm:pt modelId="{3EF0C04D-83A1-41E3-85C1-479F0EC782E9}" type="pres">
      <dgm:prSet presAssocID="{8E3A72A4-CF35-42CF-833F-E1E70C55DEF9}" presName="level2Shape" presStyleLbl="node2" presStyleIdx="0" presStyleCnt="2" custScaleX="119144"/>
      <dgm:spPr/>
      <dgm:t>
        <a:bodyPr/>
        <a:lstStyle/>
        <a:p>
          <a:endParaRPr lang="en-US"/>
        </a:p>
      </dgm:t>
    </dgm:pt>
    <dgm:pt modelId="{B08F5D62-7FA2-4F5D-BC91-6DD0907FDF63}" type="pres">
      <dgm:prSet presAssocID="{8E3A72A4-CF35-42CF-833F-E1E70C55DEF9}" presName="hierChild3" presStyleCnt="0"/>
      <dgm:spPr/>
    </dgm:pt>
    <dgm:pt modelId="{F114E7B3-78A2-48B4-B0E4-D3E21826190A}" type="pres">
      <dgm:prSet presAssocID="{FD4B5E5B-A3C2-448A-8564-5FA6F7540957}" presName="Name19" presStyleLbl="parChTrans1D2" presStyleIdx="1" presStyleCnt="2"/>
      <dgm:spPr/>
      <dgm:t>
        <a:bodyPr/>
        <a:lstStyle/>
        <a:p>
          <a:endParaRPr lang="en-US"/>
        </a:p>
      </dgm:t>
    </dgm:pt>
    <dgm:pt modelId="{19A3D05D-5A86-47C9-B011-646606C7ECCA}" type="pres">
      <dgm:prSet presAssocID="{ED7AB777-3681-44FD-B6E8-91CCE378AC13}" presName="Name21" presStyleCnt="0"/>
      <dgm:spPr/>
    </dgm:pt>
    <dgm:pt modelId="{6F8EA25D-151E-467D-977E-108413DE6C62}" type="pres">
      <dgm:prSet presAssocID="{ED7AB777-3681-44FD-B6E8-91CCE378AC13}" presName="level2Shape" presStyleLbl="node2" presStyleIdx="1" presStyleCnt="2" custScaleX="126535"/>
      <dgm:spPr/>
      <dgm:t>
        <a:bodyPr/>
        <a:lstStyle/>
        <a:p>
          <a:endParaRPr lang="en-US"/>
        </a:p>
      </dgm:t>
    </dgm:pt>
    <dgm:pt modelId="{FB597540-FECD-4803-AFED-62D1AADC3E6B}" type="pres">
      <dgm:prSet presAssocID="{ED7AB777-3681-44FD-B6E8-91CCE378AC13}" presName="hierChild3" presStyleCnt="0"/>
      <dgm:spPr/>
    </dgm:pt>
    <dgm:pt modelId="{A7E85F8A-378F-4A3D-A21D-20ECA554B3F1}" type="pres">
      <dgm:prSet presAssocID="{131CEB92-95BB-4598-A965-6A0BD21E8F75}" presName="Name19" presStyleLbl="parChTrans1D3" presStyleIdx="0" presStyleCnt="2"/>
      <dgm:spPr/>
      <dgm:t>
        <a:bodyPr/>
        <a:lstStyle/>
        <a:p>
          <a:endParaRPr lang="en-US"/>
        </a:p>
      </dgm:t>
    </dgm:pt>
    <dgm:pt modelId="{537B2645-0182-4459-BD72-C378BEA696F5}" type="pres">
      <dgm:prSet presAssocID="{DBC623AC-E459-4C54-934A-9348F9A7D32B}" presName="Name21" presStyleCnt="0"/>
      <dgm:spPr/>
    </dgm:pt>
    <dgm:pt modelId="{DF850144-F49B-4A08-96DD-9D8618F81B5F}" type="pres">
      <dgm:prSet presAssocID="{DBC623AC-E459-4C54-934A-9348F9A7D32B}" presName="level2Shape" presStyleLbl="node3" presStyleIdx="0" presStyleCnt="2" custScaleX="146224"/>
      <dgm:spPr/>
      <dgm:t>
        <a:bodyPr/>
        <a:lstStyle/>
        <a:p>
          <a:endParaRPr lang="en-US"/>
        </a:p>
      </dgm:t>
    </dgm:pt>
    <dgm:pt modelId="{DEA564C6-F408-4F95-BFC3-7C807F2D2D8F}" type="pres">
      <dgm:prSet presAssocID="{DBC623AC-E459-4C54-934A-9348F9A7D32B}" presName="hierChild3" presStyleCnt="0"/>
      <dgm:spPr/>
    </dgm:pt>
    <dgm:pt modelId="{0368D7DD-FA42-445C-9D33-F4B9EE999DB7}" type="pres">
      <dgm:prSet presAssocID="{54B27A15-DA6B-4635-A25D-07A876209DC0}" presName="Name19" presStyleLbl="parChTrans1D4" presStyleIdx="0" presStyleCnt="8"/>
      <dgm:spPr/>
      <dgm:t>
        <a:bodyPr/>
        <a:lstStyle/>
        <a:p>
          <a:endParaRPr lang="en-US"/>
        </a:p>
      </dgm:t>
    </dgm:pt>
    <dgm:pt modelId="{BE3564FF-C9F9-449A-B812-1EE9F087E66C}" type="pres">
      <dgm:prSet presAssocID="{2A52B0E2-92B5-4641-BAEE-48AFD03A2D38}" presName="Name21" presStyleCnt="0"/>
      <dgm:spPr/>
    </dgm:pt>
    <dgm:pt modelId="{4C436FB6-3DEC-4309-B727-EF545B96E089}" type="pres">
      <dgm:prSet presAssocID="{2A52B0E2-92B5-4641-BAEE-48AFD03A2D38}" presName="level2Shape" presStyleLbl="node4" presStyleIdx="0" presStyleCnt="8"/>
      <dgm:spPr/>
      <dgm:t>
        <a:bodyPr/>
        <a:lstStyle/>
        <a:p>
          <a:endParaRPr lang="en-US"/>
        </a:p>
      </dgm:t>
    </dgm:pt>
    <dgm:pt modelId="{1862DE82-D495-47B3-B161-D895275E3A29}" type="pres">
      <dgm:prSet presAssocID="{2A52B0E2-92B5-4641-BAEE-48AFD03A2D38}" presName="hierChild3" presStyleCnt="0"/>
      <dgm:spPr/>
    </dgm:pt>
    <dgm:pt modelId="{3756A22C-C92C-446D-A110-FC70B4A82C11}" type="pres">
      <dgm:prSet presAssocID="{42DD9E5B-E816-49A8-9E02-5F558A6CCA0F}" presName="Name19" presStyleLbl="parChTrans1D4" presStyleIdx="1" presStyleCnt="8"/>
      <dgm:spPr/>
      <dgm:t>
        <a:bodyPr/>
        <a:lstStyle/>
        <a:p>
          <a:endParaRPr lang="en-US"/>
        </a:p>
      </dgm:t>
    </dgm:pt>
    <dgm:pt modelId="{269A82E7-7F32-4272-81E5-2E01C6D04AEE}" type="pres">
      <dgm:prSet presAssocID="{7BBE8EB4-3B0A-4D75-9CBD-33ECE71235E7}" presName="Name21" presStyleCnt="0"/>
      <dgm:spPr/>
    </dgm:pt>
    <dgm:pt modelId="{9D8C13B1-6616-4EAB-97B2-608705F9769D}" type="pres">
      <dgm:prSet presAssocID="{7BBE8EB4-3B0A-4D75-9CBD-33ECE71235E7}" presName="level2Shape" presStyleLbl="node4" presStyleIdx="1" presStyleCnt="8"/>
      <dgm:spPr/>
      <dgm:t>
        <a:bodyPr/>
        <a:lstStyle/>
        <a:p>
          <a:endParaRPr lang="en-US"/>
        </a:p>
      </dgm:t>
    </dgm:pt>
    <dgm:pt modelId="{AF09D83D-5F8F-4CCC-AB6C-F35E3A9629C0}" type="pres">
      <dgm:prSet presAssocID="{7BBE8EB4-3B0A-4D75-9CBD-33ECE71235E7}" presName="hierChild3" presStyleCnt="0"/>
      <dgm:spPr/>
    </dgm:pt>
    <dgm:pt modelId="{232F4C77-FA6F-4CCC-BCBF-A67A59439B1A}" type="pres">
      <dgm:prSet presAssocID="{DC1C795E-B090-4B79-93C0-B7D74971B5EF}" presName="Name19" presStyleLbl="parChTrans1D4" presStyleIdx="2" presStyleCnt="8"/>
      <dgm:spPr/>
      <dgm:t>
        <a:bodyPr/>
        <a:lstStyle/>
        <a:p>
          <a:endParaRPr lang="en-US"/>
        </a:p>
      </dgm:t>
    </dgm:pt>
    <dgm:pt modelId="{0EED4203-BF95-4B63-BA8D-FC064B387E3B}" type="pres">
      <dgm:prSet presAssocID="{C4075D88-8DAC-4056-A135-741B3EEF0A14}" presName="Name21" presStyleCnt="0"/>
      <dgm:spPr/>
    </dgm:pt>
    <dgm:pt modelId="{855813A2-19E0-42B9-9687-DDB43EF96354}" type="pres">
      <dgm:prSet presAssocID="{C4075D88-8DAC-4056-A135-741B3EEF0A14}" presName="level2Shape" presStyleLbl="node4" presStyleIdx="2" presStyleCnt="8"/>
      <dgm:spPr/>
      <dgm:t>
        <a:bodyPr/>
        <a:lstStyle/>
        <a:p>
          <a:endParaRPr lang="en-US"/>
        </a:p>
      </dgm:t>
    </dgm:pt>
    <dgm:pt modelId="{E9E8E7D8-BF5D-4986-A67D-B48D95A5894F}" type="pres">
      <dgm:prSet presAssocID="{C4075D88-8DAC-4056-A135-741B3EEF0A14}" presName="hierChild3" presStyleCnt="0"/>
      <dgm:spPr/>
    </dgm:pt>
    <dgm:pt modelId="{88F2FD02-52D6-4089-98BA-547DCE3B8026}" type="pres">
      <dgm:prSet presAssocID="{135F0B13-2673-49CE-A7A2-4AB5C872F936}" presName="Name19" presStyleLbl="parChTrans1D4" presStyleIdx="3" presStyleCnt="8"/>
      <dgm:spPr/>
      <dgm:t>
        <a:bodyPr/>
        <a:lstStyle/>
        <a:p>
          <a:endParaRPr lang="en-US"/>
        </a:p>
      </dgm:t>
    </dgm:pt>
    <dgm:pt modelId="{3E0799AE-6375-472C-BF38-F9A23C8B1E3E}" type="pres">
      <dgm:prSet presAssocID="{C790416A-3CC4-406C-88F2-185F8E3319DC}" presName="Name21" presStyleCnt="0"/>
      <dgm:spPr/>
    </dgm:pt>
    <dgm:pt modelId="{9A7534F9-65DA-400B-B469-30E59CC6A0BA}" type="pres">
      <dgm:prSet presAssocID="{C790416A-3CC4-406C-88F2-185F8E3319DC}" presName="level2Shape" presStyleLbl="node4" presStyleIdx="3" presStyleCnt="8"/>
      <dgm:spPr/>
      <dgm:t>
        <a:bodyPr/>
        <a:lstStyle/>
        <a:p>
          <a:endParaRPr lang="en-US"/>
        </a:p>
      </dgm:t>
    </dgm:pt>
    <dgm:pt modelId="{58070D3A-9920-44C6-87C6-58CB24C49C86}" type="pres">
      <dgm:prSet presAssocID="{C790416A-3CC4-406C-88F2-185F8E3319DC}" presName="hierChild3" presStyleCnt="0"/>
      <dgm:spPr/>
    </dgm:pt>
    <dgm:pt modelId="{51E3E589-6F09-4C95-8F51-888EF3A1C929}" type="pres">
      <dgm:prSet presAssocID="{E8A65097-54F1-4360-B3F6-8F5A1ACD2CDA}" presName="Name19" presStyleLbl="parChTrans1D4" presStyleIdx="4" presStyleCnt="8"/>
      <dgm:spPr/>
      <dgm:t>
        <a:bodyPr/>
        <a:lstStyle/>
        <a:p>
          <a:endParaRPr lang="en-US"/>
        </a:p>
      </dgm:t>
    </dgm:pt>
    <dgm:pt modelId="{EE7A2705-C200-4E3B-8E60-4C54AE58325F}" type="pres">
      <dgm:prSet presAssocID="{F3E07C6A-36C7-4C0D-B6E4-DFC0DBCD141E}" presName="Name21" presStyleCnt="0"/>
      <dgm:spPr/>
    </dgm:pt>
    <dgm:pt modelId="{50CBDDAE-C562-4AE3-BBB5-6B08282AA1BE}" type="pres">
      <dgm:prSet presAssocID="{F3E07C6A-36C7-4C0D-B6E4-DFC0DBCD141E}" presName="level2Shape" presStyleLbl="node4" presStyleIdx="4" presStyleCnt="8"/>
      <dgm:spPr/>
      <dgm:t>
        <a:bodyPr/>
        <a:lstStyle/>
        <a:p>
          <a:endParaRPr lang="en-US"/>
        </a:p>
      </dgm:t>
    </dgm:pt>
    <dgm:pt modelId="{429F0E53-B935-4268-AE8C-B5929F2976B3}" type="pres">
      <dgm:prSet presAssocID="{F3E07C6A-36C7-4C0D-B6E4-DFC0DBCD141E}" presName="hierChild3" presStyleCnt="0"/>
      <dgm:spPr/>
    </dgm:pt>
    <dgm:pt modelId="{0841F928-8BA3-4B15-8690-9D3E73F4C42B}" type="pres">
      <dgm:prSet presAssocID="{C8BA98EA-AC02-4A2E-84AA-97DAE592BE4F}" presName="Name19" presStyleLbl="parChTrans1D4" presStyleIdx="5" presStyleCnt="8"/>
      <dgm:spPr/>
      <dgm:t>
        <a:bodyPr/>
        <a:lstStyle/>
        <a:p>
          <a:endParaRPr lang="en-US"/>
        </a:p>
      </dgm:t>
    </dgm:pt>
    <dgm:pt modelId="{A9ED78BC-EB4A-4FFF-A792-4DBACA5C81A8}" type="pres">
      <dgm:prSet presAssocID="{1892DB17-E432-476C-A2B1-A80CCF44AF4C}" presName="Name21" presStyleCnt="0"/>
      <dgm:spPr/>
    </dgm:pt>
    <dgm:pt modelId="{3793EEE0-F06B-4119-AC28-A1255EAF4FA1}" type="pres">
      <dgm:prSet presAssocID="{1892DB17-E432-476C-A2B1-A80CCF44AF4C}" presName="level2Shape" presStyleLbl="node4" presStyleIdx="5" presStyleCnt="8"/>
      <dgm:spPr/>
      <dgm:t>
        <a:bodyPr/>
        <a:lstStyle/>
        <a:p>
          <a:endParaRPr lang="en-US"/>
        </a:p>
      </dgm:t>
    </dgm:pt>
    <dgm:pt modelId="{A975B41C-4C66-4F28-8EFD-D44785291227}" type="pres">
      <dgm:prSet presAssocID="{1892DB17-E432-476C-A2B1-A80CCF44AF4C}" presName="hierChild3" presStyleCnt="0"/>
      <dgm:spPr/>
    </dgm:pt>
    <dgm:pt modelId="{9B17666C-2378-4719-8CFC-BF2096D77C0E}" type="pres">
      <dgm:prSet presAssocID="{D556B086-B0DF-4B19-A1E8-18D34EB776FB}" presName="Name19" presStyleLbl="parChTrans1D4" presStyleIdx="6" presStyleCnt="8"/>
      <dgm:spPr/>
      <dgm:t>
        <a:bodyPr/>
        <a:lstStyle/>
        <a:p>
          <a:endParaRPr lang="en-US"/>
        </a:p>
      </dgm:t>
    </dgm:pt>
    <dgm:pt modelId="{BB8608A2-F8EF-49AF-AB4D-28D83338376C}" type="pres">
      <dgm:prSet presAssocID="{51550986-1774-4596-BBC4-BE557479F3D7}" presName="Name21" presStyleCnt="0"/>
      <dgm:spPr/>
    </dgm:pt>
    <dgm:pt modelId="{0705E0A6-4083-4E97-B4EC-4B9CA4BC8E86}" type="pres">
      <dgm:prSet presAssocID="{51550986-1774-4596-BBC4-BE557479F3D7}" presName="level2Shape" presStyleLbl="node4" presStyleIdx="6" presStyleCnt="8"/>
      <dgm:spPr/>
      <dgm:t>
        <a:bodyPr/>
        <a:lstStyle/>
        <a:p>
          <a:endParaRPr lang="en-US"/>
        </a:p>
      </dgm:t>
    </dgm:pt>
    <dgm:pt modelId="{0591878A-6B6A-427B-AF0D-CED895688C13}" type="pres">
      <dgm:prSet presAssocID="{51550986-1774-4596-BBC4-BE557479F3D7}" presName="hierChild3" presStyleCnt="0"/>
      <dgm:spPr/>
    </dgm:pt>
    <dgm:pt modelId="{31C17C52-B3F5-49AD-B9E3-B443FD146FE8}" type="pres">
      <dgm:prSet presAssocID="{394C446D-28A8-402B-924D-B3A7BD0674A0}" presName="Name19" presStyleLbl="parChTrans1D3" presStyleIdx="1" presStyleCnt="2"/>
      <dgm:spPr/>
      <dgm:t>
        <a:bodyPr/>
        <a:lstStyle/>
        <a:p>
          <a:endParaRPr lang="en-US"/>
        </a:p>
      </dgm:t>
    </dgm:pt>
    <dgm:pt modelId="{994216D9-5899-4469-A918-092F51C15EE7}" type="pres">
      <dgm:prSet presAssocID="{E8E30E82-1AAA-4CC9-9268-F2AF64798043}" presName="Name21" presStyleCnt="0"/>
      <dgm:spPr/>
    </dgm:pt>
    <dgm:pt modelId="{17634C4A-5D08-440F-B605-485C5695DFCE}" type="pres">
      <dgm:prSet presAssocID="{E8E30E82-1AAA-4CC9-9268-F2AF64798043}" presName="level2Shape" presStyleLbl="node3" presStyleIdx="1" presStyleCnt="2" custScaleX="146499"/>
      <dgm:spPr/>
      <dgm:t>
        <a:bodyPr/>
        <a:lstStyle/>
        <a:p>
          <a:endParaRPr lang="en-US"/>
        </a:p>
      </dgm:t>
    </dgm:pt>
    <dgm:pt modelId="{04759978-FB40-4A05-90EA-7890EE177959}" type="pres">
      <dgm:prSet presAssocID="{E8E30E82-1AAA-4CC9-9268-F2AF64798043}" presName="hierChild3" presStyleCnt="0"/>
      <dgm:spPr/>
    </dgm:pt>
    <dgm:pt modelId="{917C24B8-C6E9-4B77-AC77-B329D9953596}" type="pres">
      <dgm:prSet presAssocID="{9AD8B96A-A745-4203-8C8F-BA760281CA18}" presName="Name19" presStyleLbl="parChTrans1D4" presStyleIdx="7" presStyleCnt="8"/>
      <dgm:spPr/>
      <dgm:t>
        <a:bodyPr/>
        <a:lstStyle/>
        <a:p>
          <a:endParaRPr lang="en-US"/>
        </a:p>
      </dgm:t>
    </dgm:pt>
    <dgm:pt modelId="{C84EECD4-3938-4666-A83E-FB246E91E228}" type="pres">
      <dgm:prSet presAssocID="{FF9C7760-FC4D-478C-8B04-BBB62AD3C813}" presName="Name21" presStyleCnt="0"/>
      <dgm:spPr/>
    </dgm:pt>
    <dgm:pt modelId="{26FAF3D5-30BF-411B-8EC6-00DA0F7240D1}" type="pres">
      <dgm:prSet presAssocID="{FF9C7760-FC4D-478C-8B04-BBB62AD3C813}" presName="level2Shape" presStyleLbl="node4" presStyleIdx="7" presStyleCnt="8"/>
      <dgm:spPr/>
      <dgm:t>
        <a:bodyPr/>
        <a:lstStyle/>
        <a:p>
          <a:endParaRPr lang="en-US"/>
        </a:p>
      </dgm:t>
    </dgm:pt>
    <dgm:pt modelId="{53C40324-27C9-4FEA-9282-BE8569EBFCDD}" type="pres">
      <dgm:prSet presAssocID="{FF9C7760-FC4D-478C-8B04-BBB62AD3C813}" presName="hierChild3" presStyleCnt="0"/>
      <dgm:spPr/>
    </dgm:pt>
    <dgm:pt modelId="{7354CAC8-698E-467D-AC62-70259A0BC0C8}" type="pres">
      <dgm:prSet presAssocID="{7E87F6F5-EBFB-42FC-9C3B-BE3D726A2A30}" presName="bgShapesFlow" presStyleCnt="0"/>
      <dgm:spPr/>
    </dgm:pt>
  </dgm:ptLst>
  <dgm:cxnLst>
    <dgm:cxn modelId="{7793E3A8-A75F-4799-8264-14D184A491A6}" type="presOf" srcId="{54B27A15-DA6B-4635-A25D-07A876209DC0}" destId="{0368D7DD-FA42-445C-9D33-F4B9EE999DB7}" srcOrd="0" destOrd="0" presId="urn:microsoft.com/office/officeart/2005/8/layout/hierarchy6"/>
    <dgm:cxn modelId="{A039A701-D42E-419F-AF06-1A9C31A71174}" srcId="{DBC623AC-E459-4C54-934A-9348F9A7D32B}" destId="{C790416A-3CC4-406C-88F2-185F8E3319DC}" srcOrd="1" destOrd="0" parTransId="{135F0B13-2673-49CE-A7A2-4AB5C872F936}" sibTransId="{1FB271B0-A5B0-4E96-B568-A377704B45C8}"/>
    <dgm:cxn modelId="{98CA662C-27FA-4EFD-96F6-1E091BF4B5A5}" type="presOf" srcId="{131CEB92-95BB-4598-A965-6A0BD21E8F75}" destId="{A7E85F8A-378F-4A3D-A21D-20ECA554B3F1}" srcOrd="0" destOrd="0" presId="urn:microsoft.com/office/officeart/2005/8/layout/hierarchy6"/>
    <dgm:cxn modelId="{11036F78-3691-43C3-8290-14C02F0A7FBC}" srcId="{C63DC91A-D82B-4FA5-9586-B09B8EEA0859}" destId="{ED7AB777-3681-44FD-B6E8-91CCE378AC13}" srcOrd="1" destOrd="0" parTransId="{FD4B5E5B-A3C2-448A-8564-5FA6F7540957}" sibTransId="{82178468-4E25-4189-AFC5-1413D4D91A15}"/>
    <dgm:cxn modelId="{B764F0E2-506E-4320-9187-DE3CD43C6557}" srcId="{1892DB17-E432-476C-A2B1-A80CCF44AF4C}" destId="{51550986-1774-4596-BBC4-BE557479F3D7}" srcOrd="0" destOrd="0" parTransId="{D556B086-B0DF-4B19-A1E8-18D34EB776FB}" sibTransId="{8F88D9FC-0F1C-4824-A98F-0B013057D42D}"/>
    <dgm:cxn modelId="{F742A8A9-FF38-42E9-81EE-102F0758BB95}" srcId="{C790416A-3CC4-406C-88F2-185F8E3319DC}" destId="{F3E07C6A-36C7-4C0D-B6E4-DFC0DBCD141E}" srcOrd="0" destOrd="0" parTransId="{E8A65097-54F1-4360-B3F6-8F5A1ACD2CDA}" sibTransId="{4333E040-0647-4175-9BFA-84C758318CFA}"/>
    <dgm:cxn modelId="{D00536D8-B7BA-4774-BB3D-8ED4F1937DD3}" type="presOf" srcId="{FF9C7760-FC4D-478C-8B04-BBB62AD3C813}" destId="{26FAF3D5-30BF-411B-8EC6-00DA0F7240D1}" srcOrd="0" destOrd="0" presId="urn:microsoft.com/office/officeart/2005/8/layout/hierarchy6"/>
    <dgm:cxn modelId="{508CD6F4-E2A8-4EA5-B2C2-35A00823C491}" type="presOf" srcId="{7BBE8EB4-3B0A-4D75-9CBD-33ECE71235E7}" destId="{9D8C13B1-6616-4EAB-97B2-608705F9769D}" srcOrd="0" destOrd="0" presId="urn:microsoft.com/office/officeart/2005/8/layout/hierarchy6"/>
    <dgm:cxn modelId="{6A7E98BC-CD1C-45B0-9810-4BB605825322}" srcId="{7E87F6F5-EBFB-42FC-9C3B-BE3D726A2A30}" destId="{C63DC91A-D82B-4FA5-9586-B09B8EEA0859}" srcOrd="0" destOrd="0" parTransId="{8AF92B1D-2323-4A2F-B9A7-4167B134B9F5}" sibTransId="{13F8B81C-515B-4348-88B3-3FE68787AF23}"/>
    <dgm:cxn modelId="{26BEFDD5-94E4-4584-8761-A85FAD251F33}" type="presOf" srcId="{F3E07C6A-36C7-4C0D-B6E4-DFC0DBCD141E}" destId="{50CBDDAE-C562-4AE3-BBB5-6B08282AA1BE}" srcOrd="0" destOrd="0" presId="urn:microsoft.com/office/officeart/2005/8/layout/hierarchy6"/>
    <dgm:cxn modelId="{A6E9CECE-3DA1-485B-B8B7-76805B61A7A9}" srcId="{C63DC91A-D82B-4FA5-9586-B09B8EEA0859}" destId="{8E3A72A4-CF35-42CF-833F-E1E70C55DEF9}" srcOrd="0" destOrd="0" parTransId="{F5C12E63-96A5-49D0-AB8F-3AE177DD4471}" sibTransId="{49861269-5A48-495F-A8E7-AB8F96BD6CDB}"/>
    <dgm:cxn modelId="{73D495A2-1369-469C-8286-C2FB2C0D241E}" type="presOf" srcId="{C8BA98EA-AC02-4A2E-84AA-97DAE592BE4F}" destId="{0841F928-8BA3-4B15-8690-9D3E73F4C42B}" srcOrd="0" destOrd="0" presId="urn:microsoft.com/office/officeart/2005/8/layout/hierarchy6"/>
    <dgm:cxn modelId="{D7472E90-8FE6-41F4-A28F-8DA59FC697B6}" srcId="{DBC623AC-E459-4C54-934A-9348F9A7D32B}" destId="{2A52B0E2-92B5-4641-BAEE-48AFD03A2D38}" srcOrd="0" destOrd="0" parTransId="{54B27A15-DA6B-4635-A25D-07A876209DC0}" sibTransId="{C8B24F42-ECCA-4399-A7E6-3814388D42D4}"/>
    <dgm:cxn modelId="{0F389A3B-3EE8-4F4D-91B5-9372EC6A1C6B}" srcId="{2A52B0E2-92B5-4641-BAEE-48AFD03A2D38}" destId="{7BBE8EB4-3B0A-4D75-9CBD-33ECE71235E7}" srcOrd="0" destOrd="0" parTransId="{42DD9E5B-E816-49A8-9E02-5F558A6CCA0F}" sibTransId="{29349E00-1A51-4F7F-8445-8B3E52E0C488}"/>
    <dgm:cxn modelId="{F2567A18-7468-440B-A4C0-F68F84DB0830}" type="presOf" srcId="{D556B086-B0DF-4B19-A1E8-18D34EB776FB}" destId="{9B17666C-2378-4719-8CFC-BF2096D77C0E}" srcOrd="0" destOrd="0" presId="urn:microsoft.com/office/officeart/2005/8/layout/hierarchy6"/>
    <dgm:cxn modelId="{D5BEB59B-D8B0-4438-A7B8-CF122B42DA53}" type="presOf" srcId="{DBC623AC-E459-4C54-934A-9348F9A7D32B}" destId="{DF850144-F49B-4A08-96DD-9D8618F81B5F}" srcOrd="0" destOrd="0" presId="urn:microsoft.com/office/officeart/2005/8/layout/hierarchy6"/>
    <dgm:cxn modelId="{87297649-4CC6-4E8D-B34D-7E1BCEF0F08F}" srcId="{ED7AB777-3681-44FD-B6E8-91CCE378AC13}" destId="{E8E30E82-1AAA-4CC9-9268-F2AF64798043}" srcOrd="1" destOrd="0" parTransId="{394C446D-28A8-402B-924D-B3A7BD0674A0}" sibTransId="{AE1095F0-0DEC-4941-A778-941A42949F14}"/>
    <dgm:cxn modelId="{0523829C-62CB-4032-AA8A-E3420E2DE529}" type="presOf" srcId="{8E3A72A4-CF35-42CF-833F-E1E70C55DEF9}" destId="{3EF0C04D-83A1-41E3-85C1-479F0EC782E9}" srcOrd="0" destOrd="0" presId="urn:microsoft.com/office/officeart/2005/8/layout/hierarchy6"/>
    <dgm:cxn modelId="{C382F85C-3F09-44E0-B9F1-6D49D11D41B6}" type="presOf" srcId="{42DD9E5B-E816-49A8-9E02-5F558A6CCA0F}" destId="{3756A22C-C92C-446D-A110-FC70B4A82C11}" srcOrd="0" destOrd="0" presId="urn:microsoft.com/office/officeart/2005/8/layout/hierarchy6"/>
    <dgm:cxn modelId="{9EEA1A54-ECF0-4F27-A738-129E2F86E311}" srcId="{E8E30E82-1AAA-4CC9-9268-F2AF64798043}" destId="{FF9C7760-FC4D-478C-8B04-BBB62AD3C813}" srcOrd="0" destOrd="0" parTransId="{9AD8B96A-A745-4203-8C8F-BA760281CA18}" sibTransId="{400BFF31-9395-4636-950E-9534A57BBFF0}"/>
    <dgm:cxn modelId="{7F5C5959-92DE-4C6D-86A1-C9D12F2DD1C4}" type="presOf" srcId="{C4075D88-8DAC-4056-A135-741B3EEF0A14}" destId="{855813A2-19E0-42B9-9687-DDB43EF96354}" srcOrd="0" destOrd="0" presId="urn:microsoft.com/office/officeart/2005/8/layout/hierarchy6"/>
    <dgm:cxn modelId="{B7E7302E-1926-4F8B-AC70-221738DDED5C}" type="presOf" srcId="{9AD8B96A-A745-4203-8C8F-BA760281CA18}" destId="{917C24B8-C6E9-4B77-AC77-B329D9953596}" srcOrd="0" destOrd="0" presId="urn:microsoft.com/office/officeart/2005/8/layout/hierarchy6"/>
    <dgm:cxn modelId="{0397D7C0-1808-4265-A021-8C35C3CD3C80}" srcId="{2A52B0E2-92B5-4641-BAEE-48AFD03A2D38}" destId="{C4075D88-8DAC-4056-A135-741B3EEF0A14}" srcOrd="1" destOrd="0" parTransId="{DC1C795E-B090-4B79-93C0-B7D74971B5EF}" sibTransId="{00F0D92F-A3A4-4CBE-88B4-8C277789FECE}"/>
    <dgm:cxn modelId="{1F5A1E3C-688B-4B20-9571-97D7B4B01751}" type="presOf" srcId="{E8E30E82-1AAA-4CC9-9268-F2AF64798043}" destId="{17634C4A-5D08-440F-B605-485C5695DFCE}" srcOrd="0" destOrd="0" presId="urn:microsoft.com/office/officeart/2005/8/layout/hierarchy6"/>
    <dgm:cxn modelId="{B055925B-3982-43BE-804B-2952BC943488}" type="presOf" srcId="{F5C12E63-96A5-49D0-AB8F-3AE177DD4471}" destId="{F5201402-C93B-4229-B02B-CC7D586F8DF1}" srcOrd="0" destOrd="0" presId="urn:microsoft.com/office/officeart/2005/8/layout/hierarchy6"/>
    <dgm:cxn modelId="{D0DFFA57-01A7-459B-A868-C5849A85F3E9}" type="presOf" srcId="{ED7AB777-3681-44FD-B6E8-91CCE378AC13}" destId="{6F8EA25D-151E-467D-977E-108413DE6C62}" srcOrd="0" destOrd="0" presId="urn:microsoft.com/office/officeart/2005/8/layout/hierarchy6"/>
    <dgm:cxn modelId="{2A499AB2-4237-43F4-97A7-A23773DBA862}" type="presOf" srcId="{7E87F6F5-EBFB-42FC-9C3B-BE3D726A2A30}" destId="{0B1993C0-5AB5-4D90-93E0-F9D4C17249D8}" srcOrd="0" destOrd="0" presId="urn:microsoft.com/office/officeart/2005/8/layout/hierarchy6"/>
    <dgm:cxn modelId="{5AB6A5AF-A2F6-44E0-AA80-234DC62EE0B8}" type="presOf" srcId="{E8A65097-54F1-4360-B3F6-8F5A1ACD2CDA}" destId="{51E3E589-6F09-4C95-8F51-888EF3A1C929}" srcOrd="0" destOrd="0" presId="urn:microsoft.com/office/officeart/2005/8/layout/hierarchy6"/>
    <dgm:cxn modelId="{837C4CCC-F33B-4C2C-A884-010EAD3CC2E1}" type="presOf" srcId="{51550986-1774-4596-BBC4-BE557479F3D7}" destId="{0705E0A6-4083-4E97-B4EC-4B9CA4BC8E86}" srcOrd="0" destOrd="0" presId="urn:microsoft.com/office/officeart/2005/8/layout/hierarchy6"/>
    <dgm:cxn modelId="{C4024296-3965-41EF-9375-B88CCE23A70D}" srcId="{ED7AB777-3681-44FD-B6E8-91CCE378AC13}" destId="{DBC623AC-E459-4C54-934A-9348F9A7D32B}" srcOrd="0" destOrd="0" parTransId="{131CEB92-95BB-4598-A965-6A0BD21E8F75}" sibTransId="{05AA789F-EC74-430F-9F44-1B67ED20FEF7}"/>
    <dgm:cxn modelId="{036DA5CD-4D6D-4D01-8722-420957847BC4}" type="presOf" srcId="{DC1C795E-B090-4B79-93C0-B7D74971B5EF}" destId="{232F4C77-FA6F-4CCC-BCBF-A67A59439B1A}" srcOrd="0" destOrd="0" presId="urn:microsoft.com/office/officeart/2005/8/layout/hierarchy6"/>
    <dgm:cxn modelId="{468D0E75-DF59-4241-B703-A05714449CC3}" srcId="{DBC623AC-E459-4C54-934A-9348F9A7D32B}" destId="{1892DB17-E432-476C-A2B1-A80CCF44AF4C}" srcOrd="2" destOrd="0" parTransId="{C8BA98EA-AC02-4A2E-84AA-97DAE592BE4F}" sibTransId="{358DCECB-325F-4E38-BB14-33D93B0478A8}"/>
    <dgm:cxn modelId="{6DEE2924-FAB7-4C4D-9D44-066A917AFC73}" type="presOf" srcId="{C63DC91A-D82B-4FA5-9586-B09B8EEA0859}" destId="{FA2223A1-4C77-4C6D-B70D-EE7A2167A62E}" srcOrd="0" destOrd="0" presId="urn:microsoft.com/office/officeart/2005/8/layout/hierarchy6"/>
    <dgm:cxn modelId="{BDDD80A8-66C3-4C24-88F8-EA21FE2D487A}" type="presOf" srcId="{C790416A-3CC4-406C-88F2-185F8E3319DC}" destId="{9A7534F9-65DA-400B-B469-30E59CC6A0BA}" srcOrd="0" destOrd="0" presId="urn:microsoft.com/office/officeart/2005/8/layout/hierarchy6"/>
    <dgm:cxn modelId="{45350FD0-A555-43A7-9848-67D406A4EBEC}" type="presOf" srcId="{135F0B13-2673-49CE-A7A2-4AB5C872F936}" destId="{88F2FD02-52D6-4089-98BA-547DCE3B8026}" srcOrd="0" destOrd="0" presId="urn:microsoft.com/office/officeart/2005/8/layout/hierarchy6"/>
    <dgm:cxn modelId="{B15D1338-0AA9-4A34-9CF2-19FEDCA01A8A}" type="presOf" srcId="{2A52B0E2-92B5-4641-BAEE-48AFD03A2D38}" destId="{4C436FB6-3DEC-4309-B727-EF545B96E089}" srcOrd="0" destOrd="0" presId="urn:microsoft.com/office/officeart/2005/8/layout/hierarchy6"/>
    <dgm:cxn modelId="{EC5622BE-9F58-4CD5-9AF4-20D2F978954B}" type="presOf" srcId="{1892DB17-E432-476C-A2B1-A80CCF44AF4C}" destId="{3793EEE0-F06B-4119-AC28-A1255EAF4FA1}" srcOrd="0" destOrd="0" presId="urn:microsoft.com/office/officeart/2005/8/layout/hierarchy6"/>
    <dgm:cxn modelId="{0383DCB8-6ED0-4AE2-AD93-C26D32628C5B}" type="presOf" srcId="{394C446D-28A8-402B-924D-B3A7BD0674A0}" destId="{31C17C52-B3F5-49AD-B9E3-B443FD146FE8}" srcOrd="0" destOrd="0" presId="urn:microsoft.com/office/officeart/2005/8/layout/hierarchy6"/>
    <dgm:cxn modelId="{6337D8BC-115F-400D-99C5-7BC8F24AC3F4}" type="presOf" srcId="{FD4B5E5B-A3C2-448A-8564-5FA6F7540957}" destId="{F114E7B3-78A2-48B4-B0E4-D3E21826190A}" srcOrd="0" destOrd="0" presId="urn:microsoft.com/office/officeart/2005/8/layout/hierarchy6"/>
    <dgm:cxn modelId="{D319E7C5-2139-410F-B766-707D35F3DBFA}" type="presParOf" srcId="{0B1993C0-5AB5-4D90-93E0-F9D4C17249D8}" destId="{2A14BADD-6841-4D3F-B8CD-067867E94A90}" srcOrd="0" destOrd="0" presId="urn:microsoft.com/office/officeart/2005/8/layout/hierarchy6"/>
    <dgm:cxn modelId="{54DC44DC-D384-41C4-8E17-9DB3A443AA06}" type="presParOf" srcId="{2A14BADD-6841-4D3F-B8CD-067867E94A90}" destId="{D3CA7ACD-1D7B-44E5-B9A6-662DAAD9BC11}" srcOrd="0" destOrd="0" presId="urn:microsoft.com/office/officeart/2005/8/layout/hierarchy6"/>
    <dgm:cxn modelId="{D6C7ECF5-B82D-43AF-A61E-49C5B0DBBBA9}" type="presParOf" srcId="{D3CA7ACD-1D7B-44E5-B9A6-662DAAD9BC11}" destId="{B97BD03E-E8CA-4409-8024-2F76EDCE9E7B}" srcOrd="0" destOrd="0" presId="urn:microsoft.com/office/officeart/2005/8/layout/hierarchy6"/>
    <dgm:cxn modelId="{D3BBE4FE-BCA7-405F-ACCC-5658EA77D33A}" type="presParOf" srcId="{B97BD03E-E8CA-4409-8024-2F76EDCE9E7B}" destId="{FA2223A1-4C77-4C6D-B70D-EE7A2167A62E}" srcOrd="0" destOrd="0" presId="urn:microsoft.com/office/officeart/2005/8/layout/hierarchy6"/>
    <dgm:cxn modelId="{153D9047-6AFD-41A3-AA48-3D9952D9BDA3}" type="presParOf" srcId="{B97BD03E-E8CA-4409-8024-2F76EDCE9E7B}" destId="{8C287B88-BAD5-4435-A6D5-6C81FCE9B130}" srcOrd="1" destOrd="0" presId="urn:microsoft.com/office/officeart/2005/8/layout/hierarchy6"/>
    <dgm:cxn modelId="{87DCA7BB-EA60-456C-8AA8-FD0F9E008572}" type="presParOf" srcId="{8C287B88-BAD5-4435-A6D5-6C81FCE9B130}" destId="{F5201402-C93B-4229-B02B-CC7D586F8DF1}" srcOrd="0" destOrd="0" presId="urn:microsoft.com/office/officeart/2005/8/layout/hierarchy6"/>
    <dgm:cxn modelId="{38A291FB-1941-491B-AB45-2C04DF8D946C}" type="presParOf" srcId="{8C287B88-BAD5-4435-A6D5-6C81FCE9B130}" destId="{826FE1FE-6AAE-463F-8B51-0205FCDBEAAC}" srcOrd="1" destOrd="0" presId="urn:microsoft.com/office/officeart/2005/8/layout/hierarchy6"/>
    <dgm:cxn modelId="{DF73D171-AB89-4FAA-9DB4-55562FFE2B76}" type="presParOf" srcId="{826FE1FE-6AAE-463F-8B51-0205FCDBEAAC}" destId="{3EF0C04D-83A1-41E3-85C1-479F0EC782E9}" srcOrd="0" destOrd="0" presId="urn:microsoft.com/office/officeart/2005/8/layout/hierarchy6"/>
    <dgm:cxn modelId="{A5972F96-8206-4FF5-AEF5-ADE543AF673E}" type="presParOf" srcId="{826FE1FE-6AAE-463F-8B51-0205FCDBEAAC}" destId="{B08F5D62-7FA2-4F5D-BC91-6DD0907FDF63}" srcOrd="1" destOrd="0" presId="urn:microsoft.com/office/officeart/2005/8/layout/hierarchy6"/>
    <dgm:cxn modelId="{73D6AF36-E269-42CF-9D9A-4F84234E8B04}" type="presParOf" srcId="{8C287B88-BAD5-4435-A6D5-6C81FCE9B130}" destId="{F114E7B3-78A2-48B4-B0E4-D3E21826190A}" srcOrd="2" destOrd="0" presId="urn:microsoft.com/office/officeart/2005/8/layout/hierarchy6"/>
    <dgm:cxn modelId="{F31DD7FF-3B20-469B-B3CC-10ACD0B74FEC}" type="presParOf" srcId="{8C287B88-BAD5-4435-A6D5-6C81FCE9B130}" destId="{19A3D05D-5A86-47C9-B011-646606C7ECCA}" srcOrd="3" destOrd="0" presId="urn:microsoft.com/office/officeart/2005/8/layout/hierarchy6"/>
    <dgm:cxn modelId="{E39CBEE6-CA16-4E6B-A8E6-C8CF661E3A9A}" type="presParOf" srcId="{19A3D05D-5A86-47C9-B011-646606C7ECCA}" destId="{6F8EA25D-151E-467D-977E-108413DE6C62}" srcOrd="0" destOrd="0" presId="urn:microsoft.com/office/officeart/2005/8/layout/hierarchy6"/>
    <dgm:cxn modelId="{E0B310F3-3022-4E4C-9EA1-8B36BC42BDEC}" type="presParOf" srcId="{19A3D05D-5A86-47C9-B011-646606C7ECCA}" destId="{FB597540-FECD-4803-AFED-62D1AADC3E6B}" srcOrd="1" destOrd="0" presId="urn:microsoft.com/office/officeart/2005/8/layout/hierarchy6"/>
    <dgm:cxn modelId="{439CF054-B5BD-413C-9F90-ABAFAA6D13AB}" type="presParOf" srcId="{FB597540-FECD-4803-AFED-62D1AADC3E6B}" destId="{A7E85F8A-378F-4A3D-A21D-20ECA554B3F1}" srcOrd="0" destOrd="0" presId="urn:microsoft.com/office/officeart/2005/8/layout/hierarchy6"/>
    <dgm:cxn modelId="{C1161C16-42BD-4E06-8659-DA20BE1516DA}" type="presParOf" srcId="{FB597540-FECD-4803-AFED-62D1AADC3E6B}" destId="{537B2645-0182-4459-BD72-C378BEA696F5}" srcOrd="1" destOrd="0" presId="urn:microsoft.com/office/officeart/2005/8/layout/hierarchy6"/>
    <dgm:cxn modelId="{716A2F98-23CC-4183-8A75-04A537085CE8}" type="presParOf" srcId="{537B2645-0182-4459-BD72-C378BEA696F5}" destId="{DF850144-F49B-4A08-96DD-9D8618F81B5F}" srcOrd="0" destOrd="0" presId="urn:microsoft.com/office/officeart/2005/8/layout/hierarchy6"/>
    <dgm:cxn modelId="{91C22D9A-9732-4801-AB26-D5BC575BA924}" type="presParOf" srcId="{537B2645-0182-4459-BD72-C378BEA696F5}" destId="{DEA564C6-F408-4F95-BFC3-7C807F2D2D8F}" srcOrd="1" destOrd="0" presId="urn:microsoft.com/office/officeart/2005/8/layout/hierarchy6"/>
    <dgm:cxn modelId="{E62A9DD0-A3F2-47D6-A92A-D0B879354AAA}" type="presParOf" srcId="{DEA564C6-F408-4F95-BFC3-7C807F2D2D8F}" destId="{0368D7DD-FA42-445C-9D33-F4B9EE999DB7}" srcOrd="0" destOrd="0" presId="urn:microsoft.com/office/officeart/2005/8/layout/hierarchy6"/>
    <dgm:cxn modelId="{EF8D1AE3-C4C3-435F-824F-18AF13539EE7}" type="presParOf" srcId="{DEA564C6-F408-4F95-BFC3-7C807F2D2D8F}" destId="{BE3564FF-C9F9-449A-B812-1EE9F087E66C}" srcOrd="1" destOrd="0" presId="urn:microsoft.com/office/officeart/2005/8/layout/hierarchy6"/>
    <dgm:cxn modelId="{D852A9C1-960E-4E93-B882-D9025E10C77C}" type="presParOf" srcId="{BE3564FF-C9F9-449A-B812-1EE9F087E66C}" destId="{4C436FB6-3DEC-4309-B727-EF545B96E089}" srcOrd="0" destOrd="0" presId="urn:microsoft.com/office/officeart/2005/8/layout/hierarchy6"/>
    <dgm:cxn modelId="{DA72C690-612E-4A2B-B3FD-A4891117024B}" type="presParOf" srcId="{BE3564FF-C9F9-449A-B812-1EE9F087E66C}" destId="{1862DE82-D495-47B3-B161-D895275E3A29}" srcOrd="1" destOrd="0" presId="urn:microsoft.com/office/officeart/2005/8/layout/hierarchy6"/>
    <dgm:cxn modelId="{CC7FDBCF-A149-4483-B2C5-E0512CFA89BF}" type="presParOf" srcId="{1862DE82-D495-47B3-B161-D895275E3A29}" destId="{3756A22C-C92C-446D-A110-FC70B4A82C11}" srcOrd="0" destOrd="0" presId="urn:microsoft.com/office/officeart/2005/8/layout/hierarchy6"/>
    <dgm:cxn modelId="{C23DE18A-A119-4254-ADC3-71DBD5219E8D}" type="presParOf" srcId="{1862DE82-D495-47B3-B161-D895275E3A29}" destId="{269A82E7-7F32-4272-81E5-2E01C6D04AEE}" srcOrd="1" destOrd="0" presId="urn:microsoft.com/office/officeart/2005/8/layout/hierarchy6"/>
    <dgm:cxn modelId="{AC5D45AA-E176-4E51-AB92-5BB0BA7C6990}" type="presParOf" srcId="{269A82E7-7F32-4272-81E5-2E01C6D04AEE}" destId="{9D8C13B1-6616-4EAB-97B2-608705F9769D}" srcOrd="0" destOrd="0" presId="urn:microsoft.com/office/officeart/2005/8/layout/hierarchy6"/>
    <dgm:cxn modelId="{297A979D-6956-45BC-9C63-EF0A77BD268E}" type="presParOf" srcId="{269A82E7-7F32-4272-81E5-2E01C6D04AEE}" destId="{AF09D83D-5F8F-4CCC-AB6C-F35E3A9629C0}" srcOrd="1" destOrd="0" presId="urn:microsoft.com/office/officeart/2005/8/layout/hierarchy6"/>
    <dgm:cxn modelId="{46D68908-C587-475A-9A64-5E333429F0A9}" type="presParOf" srcId="{1862DE82-D495-47B3-B161-D895275E3A29}" destId="{232F4C77-FA6F-4CCC-BCBF-A67A59439B1A}" srcOrd="2" destOrd="0" presId="urn:microsoft.com/office/officeart/2005/8/layout/hierarchy6"/>
    <dgm:cxn modelId="{2DD27A12-9C1B-4121-80FA-0FD2D15B97A9}" type="presParOf" srcId="{1862DE82-D495-47B3-B161-D895275E3A29}" destId="{0EED4203-BF95-4B63-BA8D-FC064B387E3B}" srcOrd="3" destOrd="0" presId="urn:microsoft.com/office/officeart/2005/8/layout/hierarchy6"/>
    <dgm:cxn modelId="{A051B464-2A9A-4F32-82D6-F54F7AB0416B}" type="presParOf" srcId="{0EED4203-BF95-4B63-BA8D-FC064B387E3B}" destId="{855813A2-19E0-42B9-9687-DDB43EF96354}" srcOrd="0" destOrd="0" presId="urn:microsoft.com/office/officeart/2005/8/layout/hierarchy6"/>
    <dgm:cxn modelId="{76870B5A-FAA5-4F54-AFFB-D544C9F71A19}" type="presParOf" srcId="{0EED4203-BF95-4B63-BA8D-FC064B387E3B}" destId="{E9E8E7D8-BF5D-4986-A67D-B48D95A5894F}" srcOrd="1" destOrd="0" presId="urn:microsoft.com/office/officeart/2005/8/layout/hierarchy6"/>
    <dgm:cxn modelId="{F909AB29-0D27-4481-A634-28B0879F0C1C}" type="presParOf" srcId="{DEA564C6-F408-4F95-BFC3-7C807F2D2D8F}" destId="{88F2FD02-52D6-4089-98BA-547DCE3B8026}" srcOrd="2" destOrd="0" presId="urn:microsoft.com/office/officeart/2005/8/layout/hierarchy6"/>
    <dgm:cxn modelId="{99F369DD-32A0-4B3D-83B6-C77902DBCFBC}" type="presParOf" srcId="{DEA564C6-F408-4F95-BFC3-7C807F2D2D8F}" destId="{3E0799AE-6375-472C-BF38-F9A23C8B1E3E}" srcOrd="3" destOrd="0" presId="urn:microsoft.com/office/officeart/2005/8/layout/hierarchy6"/>
    <dgm:cxn modelId="{1001210C-D69E-4CB8-B329-627741314ABD}" type="presParOf" srcId="{3E0799AE-6375-472C-BF38-F9A23C8B1E3E}" destId="{9A7534F9-65DA-400B-B469-30E59CC6A0BA}" srcOrd="0" destOrd="0" presId="urn:microsoft.com/office/officeart/2005/8/layout/hierarchy6"/>
    <dgm:cxn modelId="{8C0F0B5A-9F9E-4E5A-9435-B09B8A61368A}" type="presParOf" srcId="{3E0799AE-6375-472C-BF38-F9A23C8B1E3E}" destId="{58070D3A-9920-44C6-87C6-58CB24C49C86}" srcOrd="1" destOrd="0" presId="urn:microsoft.com/office/officeart/2005/8/layout/hierarchy6"/>
    <dgm:cxn modelId="{9F11EA59-769C-4A36-A153-DC48A79EBE56}" type="presParOf" srcId="{58070D3A-9920-44C6-87C6-58CB24C49C86}" destId="{51E3E589-6F09-4C95-8F51-888EF3A1C929}" srcOrd="0" destOrd="0" presId="urn:microsoft.com/office/officeart/2005/8/layout/hierarchy6"/>
    <dgm:cxn modelId="{FD73B78F-40D7-493F-99F1-BC578F21B916}" type="presParOf" srcId="{58070D3A-9920-44C6-87C6-58CB24C49C86}" destId="{EE7A2705-C200-4E3B-8E60-4C54AE58325F}" srcOrd="1" destOrd="0" presId="urn:microsoft.com/office/officeart/2005/8/layout/hierarchy6"/>
    <dgm:cxn modelId="{64FDF4F3-18DC-4EBB-AF96-13AE8DF6112E}" type="presParOf" srcId="{EE7A2705-C200-4E3B-8E60-4C54AE58325F}" destId="{50CBDDAE-C562-4AE3-BBB5-6B08282AA1BE}" srcOrd="0" destOrd="0" presId="urn:microsoft.com/office/officeart/2005/8/layout/hierarchy6"/>
    <dgm:cxn modelId="{A99AF907-97F9-4D25-9D71-C557A89E6F96}" type="presParOf" srcId="{EE7A2705-C200-4E3B-8E60-4C54AE58325F}" destId="{429F0E53-B935-4268-AE8C-B5929F2976B3}" srcOrd="1" destOrd="0" presId="urn:microsoft.com/office/officeart/2005/8/layout/hierarchy6"/>
    <dgm:cxn modelId="{CD12C2BD-2A28-4594-B21A-13B160A26BAE}" type="presParOf" srcId="{DEA564C6-F408-4F95-BFC3-7C807F2D2D8F}" destId="{0841F928-8BA3-4B15-8690-9D3E73F4C42B}" srcOrd="4" destOrd="0" presId="urn:microsoft.com/office/officeart/2005/8/layout/hierarchy6"/>
    <dgm:cxn modelId="{89530669-D35D-4372-90DB-3FD8FE4DADF1}" type="presParOf" srcId="{DEA564C6-F408-4F95-BFC3-7C807F2D2D8F}" destId="{A9ED78BC-EB4A-4FFF-A792-4DBACA5C81A8}" srcOrd="5" destOrd="0" presId="urn:microsoft.com/office/officeart/2005/8/layout/hierarchy6"/>
    <dgm:cxn modelId="{0C7EF91E-CBA9-41CC-B0A5-601E1BA85DE7}" type="presParOf" srcId="{A9ED78BC-EB4A-4FFF-A792-4DBACA5C81A8}" destId="{3793EEE0-F06B-4119-AC28-A1255EAF4FA1}" srcOrd="0" destOrd="0" presId="urn:microsoft.com/office/officeart/2005/8/layout/hierarchy6"/>
    <dgm:cxn modelId="{39FE174F-4C72-4F78-AE7C-FBCAB9ED2D3C}" type="presParOf" srcId="{A9ED78BC-EB4A-4FFF-A792-4DBACA5C81A8}" destId="{A975B41C-4C66-4F28-8EFD-D44785291227}" srcOrd="1" destOrd="0" presId="urn:microsoft.com/office/officeart/2005/8/layout/hierarchy6"/>
    <dgm:cxn modelId="{FAC7E041-9622-4D31-BACF-C2FBAD28D7E0}" type="presParOf" srcId="{A975B41C-4C66-4F28-8EFD-D44785291227}" destId="{9B17666C-2378-4719-8CFC-BF2096D77C0E}" srcOrd="0" destOrd="0" presId="urn:microsoft.com/office/officeart/2005/8/layout/hierarchy6"/>
    <dgm:cxn modelId="{F4A0198E-0CB1-42F0-860C-232150462EB6}" type="presParOf" srcId="{A975B41C-4C66-4F28-8EFD-D44785291227}" destId="{BB8608A2-F8EF-49AF-AB4D-28D83338376C}" srcOrd="1" destOrd="0" presId="urn:microsoft.com/office/officeart/2005/8/layout/hierarchy6"/>
    <dgm:cxn modelId="{C54A59FC-8696-4A09-928F-CAE16F48657B}" type="presParOf" srcId="{BB8608A2-F8EF-49AF-AB4D-28D83338376C}" destId="{0705E0A6-4083-4E97-B4EC-4B9CA4BC8E86}" srcOrd="0" destOrd="0" presId="urn:microsoft.com/office/officeart/2005/8/layout/hierarchy6"/>
    <dgm:cxn modelId="{7D06BAAA-0CE8-4F0B-8BDC-06C3342FEE59}" type="presParOf" srcId="{BB8608A2-F8EF-49AF-AB4D-28D83338376C}" destId="{0591878A-6B6A-427B-AF0D-CED895688C13}" srcOrd="1" destOrd="0" presId="urn:microsoft.com/office/officeart/2005/8/layout/hierarchy6"/>
    <dgm:cxn modelId="{B6510C90-C644-48EB-AB95-C3D862175B19}" type="presParOf" srcId="{FB597540-FECD-4803-AFED-62D1AADC3E6B}" destId="{31C17C52-B3F5-49AD-B9E3-B443FD146FE8}" srcOrd="2" destOrd="0" presId="urn:microsoft.com/office/officeart/2005/8/layout/hierarchy6"/>
    <dgm:cxn modelId="{7C66B0C3-FDF8-41E0-B072-6545B2D4E49C}" type="presParOf" srcId="{FB597540-FECD-4803-AFED-62D1AADC3E6B}" destId="{994216D9-5899-4469-A918-092F51C15EE7}" srcOrd="3" destOrd="0" presId="urn:microsoft.com/office/officeart/2005/8/layout/hierarchy6"/>
    <dgm:cxn modelId="{205EBA93-BAEE-4BA2-9A55-A586B32AD180}" type="presParOf" srcId="{994216D9-5899-4469-A918-092F51C15EE7}" destId="{17634C4A-5D08-440F-B605-485C5695DFCE}" srcOrd="0" destOrd="0" presId="urn:microsoft.com/office/officeart/2005/8/layout/hierarchy6"/>
    <dgm:cxn modelId="{D0BB2670-53CD-47DC-9BD7-DBC0E3DF216F}" type="presParOf" srcId="{994216D9-5899-4469-A918-092F51C15EE7}" destId="{04759978-FB40-4A05-90EA-7890EE177959}" srcOrd="1" destOrd="0" presId="urn:microsoft.com/office/officeart/2005/8/layout/hierarchy6"/>
    <dgm:cxn modelId="{40EDF6D8-554D-47B1-8AFE-B6E96BF65B6D}" type="presParOf" srcId="{04759978-FB40-4A05-90EA-7890EE177959}" destId="{917C24B8-C6E9-4B77-AC77-B329D9953596}" srcOrd="0" destOrd="0" presId="urn:microsoft.com/office/officeart/2005/8/layout/hierarchy6"/>
    <dgm:cxn modelId="{92637DB3-A186-4747-BFC5-EE3A05DEA731}" type="presParOf" srcId="{04759978-FB40-4A05-90EA-7890EE177959}" destId="{C84EECD4-3938-4666-A83E-FB246E91E228}" srcOrd="1" destOrd="0" presId="urn:microsoft.com/office/officeart/2005/8/layout/hierarchy6"/>
    <dgm:cxn modelId="{A6F35BAE-880B-4097-B97E-AFEB01D5174C}" type="presParOf" srcId="{C84EECD4-3938-4666-A83E-FB246E91E228}" destId="{26FAF3D5-30BF-411B-8EC6-00DA0F7240D1}" srcOrd="0" destOrd="0" presId="urn:microsoft.com/office/officeart/2005/8/layout/hierarchy6"/>
    <dgm:cxn modelId="{C9B60D01-3D03-460B-8F3D-C807940ABDA5}" type="presParOf" srcId="{C84EECD4-3938-4666-A83E-FB246E91E228}" destId="{53C40324-27C9-4FEA-9282-BE8569EBFCDD}" srcOrd="1" destOrd="0" presId="urn:microsoft.com/office/officeart/2005/8/layout/hierarchy6"/>
    <dgm:cxn modelId="{B484BB57-67C0-4C42-ADDF-0F9D23BC1FBB}" type="presParOf" srcId="{0B1993C0-5AB5-4D90-93E0-F9D4C17249D8}" destId="{7354CAC8-698E-467D-AC62-70259A0BC0C8}"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223A1-4C77-4C6D-B70D-EE7A2167A62E}">
      <dsp:nvSpPr>
        <dsp:cNvPr id="0" name=""/>
        <dsp:cNvSpPr/>
      </dsp:nvSpPr>
      <dsp:spPr>
        <a:xfrm>
          <a:off x="3872008" y="694"/>
          <a:ext cx="1084957" cy="72330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Routing</a:t>
          </a:r>
        </a:p>
      </dsp:txBody>
      <dsp:txXfrm>
        <a:off x="3893193" y="21879"/>
        <a:ext cx="1042587" cy="680934"/>
      </dsp:txXfrm>
    </dsp:sp>
    <dsp:sp modelId="{F5201402-C93B-4229-B02B-CC7D586F8DF1}">
      <dsp:nvSpPr>
        <dsp:cNvPr id="0" name=""/>
        <dsp:cNvSpPr/>
      </dsp:nvSpPr>
      <dsp:spPr>
        <a:xfrm>
          <a:off x="3565318" y="723999"/>
          <a:ext cx="849168" cy="289321"/>
        </a:xfrm>
        <a:custGeom>
          <a:avLst/>
          <a:gdLst/>
          <a:ahLst/>
          <a:cxnLst/>
          <a:rect l="0" t="0" r="0" b="0"/>
          <a:pathLst>
            <a:path>
              <a:moveTo>
                <a:pt x="849168" y="0"/>
              </a:moveTo>
              <a:lnTo>
                <a:pt x="849168" y="144660"/>
              </a:lnTo>
              <a:lnTo>
                <a:pt x="0" y="144660"/>
              </a:lnTo>
              <a:lnTo>
                <a:pt x="0" y="28932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F0C04D-83A1-41E3-85C1-479F0EC782E9}">
      <dsp:nvSpPr>
        <dsp:cNvPr id="0" name=""/>
        <dsp:cNvSpPr/>
      </dsp:nvSpPr>
      <dsp:spPr>
        <a:xfrm>
          <a:off x="2918987" y="1013321"/>
          <a:ext cx="1292661" cy="7233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Static Routing</a:t>
          </a:r>
        </a:p>
      </dsp:txBody>
      <dsp:txXfrm>
        <a:off x="2940172" y="1034506"/>
        <a:ext cx="1250291" cy="680934"/>
      </dsp:txXfrm>
    </dsp:sp>
    <dsp:sp modelId="{F114E7B3-78A2-48B4-B0E4-D3E21826190A}">
      <dsp:nvSpPr>
        <dsp:cNvPr id="0" name=""/>
        <dsp:cNvSpPr/>
      </dsp:nvSpPr>
      <dsp:spPr>
        <a:xfrm>
          <a:off x="4414486" y="723999"/>
          <a:ext cx="809074" cy="289321"/>
        </a:xfrm>
        <a:custGeom>
          <a:avLst/>
          <a:gdLst/>
          <a:ahLst/>
          <a:cxnLst/>
          <a:rect l="0" t="0" r="0" b="0"/>
          <a:pathLst>
            <a:path>
              <a:moveTo>
                <a:pt x="0" y="0"/>
              </a:moveTo>
              <a:lnTo>
                <a:pt x="0" y="144660"/>
              </a:lnTo>
              <a:lnTo>
                <a:pt x="809074" y="144660"/>
              </a:lnTo>
              <a:lnTo>
                <a:pt x="809074" y="28932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EA25D-151E-467D-977E-108413DE6C62}">
      <dsp:nvSpPr>
        <dsp:cNvPr id="0" name=""/>
        <dsp:cNvSpPr/>
      </dsp:nvSpPr>
      <dsp:spPr>
        <a:xfrm>
          <a:off x="4537135" y="1013321"/>
          <a:ext cx="1372850" cy="7233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Dynamic Routing</a:t>
          </a:r>
          <a:endParaRPr lang="en-US" sz="2000" kern="1200" dirty="0"/>
        </a:p>
      </dsp:txBody>
      <dsp:txXfrm>
        <a:off x="4558320" y="1034506"/>
        <a:ext cx="1330480" cy="680934"/>
      </dsp:txXfrm>
    </dsp:sp>
    <dsp:sp modelId="{A7E85F8A-378F-4A3D-A21D-20ECA554B3F1}">
      <dsp:nvSpPr>
        <dsp:cNvPr id="0" name=""/>
        <dsp:cNvSpPr/>
      </dsp:nvSpPr>
      <dsp:spPr>
        <a:xfrm>
          <a:off x="3636065" y="1736625"/>
          <a:ext cx="1587495" cy="289321"/>
        </a:xfrm>
        <a:custGeom>
          <a:avLst/>
          <a:gdLst/>
          <a:ahLst/>
          <a:cxnLst/>
          <a:rect l="0" t="0" r="0" b="0"/>
          <a:pathLst>
            <a:path>
              <a:moveTo>
                <a:pt x="1587495" y="0"/>
              </a:moveTo>
              <a:lnTo>
                <a:pt x="1587495" y="144660"/>
              </a:lnTo>
              <a:lnTo>
                <a:pt x="0" y="144660"/>
              </a:lnTo>
              <a:lnTo>
                <a:pt x="0" y="28932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50144-F49B-4A08-96DD-9D8618F81B5F}">
      <dsp:nvSpPr>
        <dsp:cNvPr id="0" name=""/>
        <dsp:cNvSpPr/>
      </dsp:nvSpPr>
      <dsp:spPr>
        <a:xfrm>
          <a:off x="2842831" y="2025947"/>
          <a:ext cx="1586467" cy="72330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Intradomain</a:t>
          </a:r>
        </a:p>
        <a:p>
          <a:pPr lvl="0" algn="ctr" defTabSz="889000">
            <a:lnSpc>
              <a:spcPct val="90000"/>
            </a:lnSpc>
            <a:spcBef>
              <a:spcPct val="0"/>
            </a:spcBef>
            <a:spcAft>
              <a:spcPct val="35000"/>
            </a:spcAft>
          </a:pPr>
          <a:r>
            <a:rPr lang="en-US" sz="2000" kern="1200" dirty="0" smtClean="0"/>
            <a:t>(IGP)</a:t>
          </a:r>
        </a:p>
      </dsp:txBody>
      <dsp:txXfrm>
        <a:off x="2864016" y="2047132"/>
        <a:ext cx="1544097" cy="680934"/>
      </dsp:txXfrm>
    </dsp:sp>
    <dsp:sp modelId="{0368D7DD-FA42-445C-9D33-F4B9EE999DB7}">
      <dsp:nvSpPr>
        <dsp:cNvPr id="0" name=""/>
        <dsp:cNvSpPr/>
      </dsp:nvSpPr>
      <dsp:spPr>
        <a:xfrm>
          <a:off x="1873010" y="2749252"/>
          <a:ext cx="1763055" cy="289321"/>
        </a:xfrm>
        <a:custGeom>
          <a:avLst/>
          <a:gdLst/>
          <a:ahLst/>
          <a:cxnLst/>
          <a:rect l="0" t="0" r="0" b="0"/>
          <a:pathLst>
            <a:path>
              <a:moveTo>
                <a:pt x="1763055" y="0"/>
              </a:moveTo>
              <a:lnTo>
                <a:pt x="1763055" y="144660"/>
              </a:lnTo>
              <a:lnTo>
                <a:pt x="0" y="144660"/>
              </a:lnTo>
              <a:lnTo>
                <a:pt x="0"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36FB6-3DEC-4309-B727-EF545B96E089}">
      <dsp:nvSpPr>
        <dsp:cNvPr id="0" name=""/>
        <dsp:cNvSpPr/>
      </dsp:nvSpPr>
      <dsp:spPr>
        <a:xfrm>
          <a:off x="1330531" y="3038574"/>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Distance Vector</a:t>
          </a:r>
          <a:endParaRPr lang="en-US" sz="1900" kern="1200" dirty="0"/>
        </a:p>
      </dsp:txBody>
      <dsp:txXfrm>
        <a:off x="1351716" y="3059759"/>
        <a:ext cx="1042587" cy="680934"/>
      </dsp:txXfrm>
    </dsp:sp>
    <dsp:sp modelId="{3756A22C-C92C-446D-A110-FC70B4A82C11}">
      <dsp:nvSpPr>
        <dsp:cNvPr id="0" name=""/>
        <dsp:cNvSpPr/>
      </dsp:nvSpPr>
      <dsp:spPr>
        <a:xfrm>
          <a:off x="1167788" y="3761878"/>
          <a:ext cx="705222" cy="289321"/>
        </a:xfrm>
        <a:custGeom>
          <a:avLst/>
          <a:gdLst/>
          <a:ahLst/>
          <a:cxnLst/>
          <a:rect l="0" t="0" r="0" b="0"/>
          <a:pathLst>
            <a:path>
              <a:moveTo>
                <a:pt x="705222" y="0"/>
              </a:moveTo>
              <a:lnTo>
                <a:pt x="705222" y="144660"/>
              </a:lnTo>
              <a:lnTo>
                <a:pt x="0" y="144660"/>
              </a:lnTo>
              <a:lnTo>
                <a:pt x="0"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8C13B1-6616-4EAB-97B2-608705F9769D}">
      <dsp:nvSpPr>
        <dsp:cNvPr id="0" name=""/>
        <dsp:cNvSpPr/>
      </dsp:nvSpPr>
      <dsp:spPr>
        <a:xfrm>
          <a:off x="625309" y="4051200"/>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RIP</a:t>
          </a:r>
          <a:endParaRPr lang="en-US" sz="1900" kern="1200" dirty="0"/>
        </a:p>
      </dsp:txBody>
      <dsp:txXfrm>
        <a:off x="646494" y="4072385"/>
        <a:ext cx="1042587" cy="680934"/>
      </dsp:txXfrm>
    </dsp:sp>
    <dsp:sp modelId="{232F4C77-FA6F-4CCC-BCBF-A67A59439B1A}">
      <dsp:nvSpPr>
        <dsp:cNvPr id="0" name=""/>
        <dsp:cNvSpPr/>
      </dsp:nvSpPr>
      <dsp:spPr>
        <a:xfrm>
          <a:off x="1873010" y="3761878"/>
          <a:ext cx="705222" cy="289321"/>
        </a:xfrm>
        <a:custGeom>
          <a:avLst/>
          <a:gdLst/>
          <a:ahLst/>
          <a:cxnLst/>
          <a:rect l="0" t="0" r="0" b="0"/>
          <a:pathLst>
            <a:path>
              <a:moveTo>
                <a:pt x="0" y="0"/>
              </a:moveTo>
              <a:lnTo>
                <a:pt x="0" y="144660"/>
              </a:lnTo>
              <a:lnTo>
                <a:pt x="705222" y="144660"/>
              </a:lnTo>
              <a:lnTo>
                <a:pt x="705222"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813A2-19E0-42B9-9687-DDB43EF96354}">
      <dsp:nvSpPr>
        <dsp:cNvPr id="0" name=""/>
        <dsp:cNvSpPr/>
      </dsp:nvSpPr>
      <dsp:spPr>
        <a:xfrm>
          <a:off x="2035753" y="4051200"/>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IGRP</a:t>
          </a:r>
          <a:endParaRPr lang="en-US" sz="1900" kern="1200" dirty="0"/>
        </a:p>
      </dsp:txBody>
      <dsp:txXfrm>
        <a:off x="2056938" y="4072385"/>
        <a:ext cx="1042587" cy="680934"/>
      </dsp:txXfrm>
    </dsp:sp>
    <dsp:sp modelId="{88F2FD02-52D6-4089-98BA-547DCE3B8026}">
      <dsp:nvSpPr>
        <dsp:cNvPr id="0" name=""/>
        <dsp:cNvSpPr/>
      </dsp:nvSpPr>
      <dsp:spPr>
        <a:xfrm>
          <a:off x="3636065" y="2749252"/>
          <a:ext cx="352611" cy="289321"/>
        </a:xfrm>
        <a:custGeom>
          <a:avLst/>
          <a:gdLst/>
          <a:ahLst/>
          <a:cxnLst/>
          <a:rect l="0" t="0" r="0" b="0"/>
          <a:pathLst>
            <a:path>
              <a:moveTo>
                <a:pt x="0" y="0"/>
              </a:moveTo>
              <a:lnTo>
                <a:pt x="0" y="144660"/>
              </a:lnTo>
              <a:lnTo>
                <a:pt x="352611" y="144660"/>
              </a:lnTo>
              <a:lnTo>
                <a:pt x="352611"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534F9-65DA-400B-B469-30E59CC6A0BA}">
      <dsp:nvSpPr>
        <dsp:cNvPr id="0" name=""/>
        <dsp:cNvSpPr/>
      </dsp:nvSpPr>
      <dsp:spPr>
        <a:xfrm>
          <a:off x="3446197" y="3038574"/>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Link State</a:t>
          </a:r>
          <a:endParaRPr lang="en-US" sz="1900" kern="1200" dirty="0"/>
        </a:p>
      </dsp:txBody>
      <dsp:txXfrm>
        <a:off x="3467382" y="3059759"/>
        <a:ext cx="1042587" cy="680934"/>
      </dsp:txXfrm>
    </dsp:sp>
    <dsp:sp modelId="{51E3E589-6F09-4C95-8F51-888EF3A1C929}">
      <dsp:nvSpPr>
        <dsp:cNvPr id="0" name=""/>
        <dsp:cNvSpPr/>
      </dsp:nvSpPr>
      <dsp:spPr>
        <a:xfrm>
          <a:off x="3942956" y="3761878"/>
          <a:ext cx="91440" cy="289321"/>
        </a:xfrm>
        <a:custGeom>
          <a:avLst/>
          <a:gdLst/>
          <a:ahLst/>
          <a:cxnLst/>
          <a:rect l="0" t="0" r="0" b="0"/>
          <a:pathLst>
            <a:path>
              <a:moveTo>
                <a:pt x="45720" y="0"/>
              </a:moveTo>
              <a:lnTo>
                <a:pt x="45720"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BDDAE-C562-4AE3-BBB5-6B08282AA1BE}">
      <dsp:nvSpPr>
        <dsp:cNvPr id="0" name=""/>
        <dsp:cNvSpPr/>
      </dsp:nvSpPr>
      <dsp:spPr>
        <a:xfrm>
          <a:off x="3446197" y="4051200"/>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OSPF</a:t>
          </a:r>
          <a:endParaRPr lang="en-US" sz="1900" kern="1200" dirty="0"/>
        </a:p>
      </dsp:txBody>
      <dsp:txXfrm>
        <a:off x="3467382" y="4072385"/>
        <a:ext cx="1042587" cy="680934"/>
      </dsp:txXfrm>
    </dsp:sp>
    <dsp:sp modelId="{0841F928-8BA3-4B15-8690-9D3E73F4C42B}">
      <dsp:nvSpPr>
        <dsp:cNvPr id="0" name=""/>
        <dsp:cNvSpPr/>
      </dsp:nvSpPr>
      <dsp:spPr>
        <a:xfrm>
          <a:off x="3636065" y="2749252"/>
          <a:ext cx="1763055" cy="289321"/>
        </a:xfrm>
        <a:custGeom>
          <a:avLst/>
          <a:gdLst/>
          <a:ahLst/>
          <a:cxnLst/>
          <a:rect l="0" t="0" r="0" b="0"/>
          <a:pathLst>
            <a:path>
              <a:moveTo>
                <a:pt x="0" y="0"/>
              </a:moveTo>
              <a:lnTo>
                <a:pt x="0" y="144660"/>
              </a:lnTo>
              <a:lnTo>
                <a:pt x="1763055" y="144660"/>
              </a:lnTo>
              <a:lnTo>
                <a:pt x="1763055"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93EEE0-F06B-4119-AC28-A1255EAF4FA1}">
      <dsp:nvSpPr>
        <dsp:cNvPr id="0" name=""/>
        <dsp:cNvSpPr/>
      </dsp:nvSpPr>
      <dsp:spPr>
        <a:xfrm>
          <a:off x="4856642" y="3038574"/>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Hybrid</a:t>
          </a:r>
          <a:endParaRPr lang="en-US" sz="1900" kern="1200" dirty="0"/>
        </a:p>
      </dsp:txBody>
      <dsp:txXfrm>
        <a:off x="4877827" y="3059759"/>
        <a:ext cx="1042587" cy="680934"/>
      </dsp:txXfrm>
    </dsp:sp>
    <dsp:sp modelId="{9B17666C-2378-4719-8CFC-BF2096D77C0E}">
      <dsp:nvSpPr>
        <dsp:cNvPr id="0" name=""/>
        <dsp:cNvSpPr/>
      </dsp:nvSpPr>
      <dsp:spPr>
        <a:xfrm>
          <a:off x="5353400" y="3761878"/>
          <a:ext cx="91440" cy="289321"/>
        </a:xfrm>
        <a:custGeom>
          <a:avLst/>
          <a:gdLst/>
          <a:ahLst/>
          <a:cxnLst/>
          <a:rect l="0" t="0" r="0" b="0"/>
          <a:pathLst>
            <a:path>
              <a:moveTo>
                <a:pt x="45720" y="0"/>
              </a:moveTo>
              <a:lnTo>
                <a:pt x="45720"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05E0A6-4083-4E97-B4EC-4B9CA4BC8E86}">
      <dsp:nvSpPr>
        <dsp:cNvPr id="0" name=""/>
        <dsp:cNvSpPr/>
      </dsp:nvSpPr>
      <dsp:spPr>
        <a:xfrm>
          <a:off x="4856642" y="4051200"/>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EIGRP</a:t>
          </a:r>
          <a:endParaRPr lang="en-US" sz="1900" kern="1200" dirty="0"/>
        </a:p>
      </dsp:txBody>
      <dsp:txXfrm>
        <a:off x="4877827" y="4072385"/>
        <a:ext cx="1042587" cy="680934"/>
      </dsp:txXfrm>
    </dsp:sp>
    <dsp:sp modelId="{31C17C52-B3F5-49AD-B9E3-B443FD146FE8}">
      <dsp:nvSpPr>
        <dsp:cNvPr id="0" name=""/>
        <dsp:cNvSpPr/>
      </dsp:nvSpPr>
      <dsp:spPr>
        <a:xfrm>
          <a:off x="5223560" y="1736625"/>
          <a:ext cx="1586003" cy="289321"/>
        </a:xfrm>
        <a:custGeom>
          <a:avLst/>
          <a:gdLst/>
          <a:ahLst/>
          <a:cxnLst/>
          <a:rect l="0" t="0" r="0" b="0"/>
          <a:pathLst>
            <a:path>
              <a:moveTo>
                <a:pt x="0" y="0"/>
              </a:moveTo>
              <a:lnTo>
                <a:pt x="0" y="144660"/>
              </a:lnTo>
              <a:lnTo>
                <a:pt x="1586003" y="144660"/>
              </a:lnTo>
              <a:lnTo>
                <a:pt x="1586003" y="289321"/>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34C4A-5D08-440F-B605-485C5695DFCE}">
      <dsp:nvSpPr>
        <dsp:cNvPr id="0" name=""/>
        <dsp:cNvSpPr/>
      </dsp:nvSpPr>
      <dsp:spPr>
        <a:xfrm>
          <a:off x="6014839" y="2025947"/>
          <a:ext cx="1589451" cy="72330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r>
            <a:rPr lang="en-US" sz="2000" kern="1200" dirty="0" smtClean="0"/>
            <a:t>Interdomain</a:t>
          </a:r>
        </a:p>
        <a:p>
          <a:pPr lvl="0" algn="ctr" defTabSz="444500">
            <a:lnSpc>
              <a:spcPct val="90000"/>
            </a:lnSpc>
            <a:spcBef>
              <a:spcPct val="0"/>
            </a:spcBef>
            <a:spcAft>
              <a:spcPct val="35000"/>
            </a:spcAft>
          </a:pPr>
          <a:r>
            <a:rPr lang="en-US" sz="2000" kern="1200" dirty="0" smtClean="0"/>
            <a:t>(EGP)</a:t>
          </a:r>
        </a:p>
        <a:p>
          <a:pPr lvl="0" algn="ctr" defTabSz="444500">
            <a:lnSpc>
              <a:spcPct val="90000"/>
            </a:lnSpc>
            <a:spcBef>
              <a:spcPct val="0"/>
            </a:spcBef>
            <a:spcAft>
              <a:spcPct val="35000"/>
            </a:spcAft>
          </a:pPr>
          <a:endParaRPr lang="en-US" sz="1000" kern="1200" dirty="0"/>
        </a:p>
      </dsp:txBody>
      <dsp:txXfrm>
        <a:off x="6036024" y="2047132"/>
        <a:ext cx="1547081" cy="680934"/>
      </dsp:txXfrm>
    </dsp:sp>
    <dsp:sp modelId="{917C24B8-C6E9-4B77-AC77-B329D9953596}">
      <dsp:nvSpPr>
        <dsp:cNvPr id="0" name=""/>
        <dsp:cNvSpPr/>
      </dsp:nvSpPr>
      <dsp:spPr>
        <a:xfrm>
          <a:off x="6763844" y="2749252"/>
          <a:ext cx="91440" cy="289321"/>
        </a:xfrm>
        <a:custGeom>
          <a:avLst/>
          <a:gdLst/>
          <a:ahLst/>
          <a:cxnLst/>
          <a:rect l="0" t="0" r="0" b="0"/>
          <a:pathLst>
            <a:path>
              <a:moveTo>
                <a:pt x="45720" y="0"/>
              </a:moveTo>
              <a:lnTo>
                <a:pt x="45720" y="289321"/>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AF3D5-30BF-411B-8EC6-00DA0F7240D1}">
      <dsp:nvSpPr>
        <dsp:cNvPr id="0" name=""/>
        <dsp:cNvSpPr/>
      </dsp:nvSpPr>
      <dsp:spPr>
        <a:xfrm>
          <a:off x="6267086" y="3038574"/>
          <a:ext cx="1084957" cy="72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BGP</a:t>
          </a:r>
          <a:endParaRPr lang="en-US" sz="1900" kern="1200" dirty="0"/>
        </a:p>
      </dsp:txBody>
      <dsp:txXfrm>
        <a:off x="6288271" y="3059759"/>
        <a:ext cx="1042587" cy="6809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E0C0D-290D-4347-A3D9-EF39379DFAB6}" type="datetimeFigureOut">
              <a:rPr lang="en-US" smtClean="0"/>
              <a:pPr/>
              <a:t>10-Apr-19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21539-E497-4036-BC46-F8C67B32D551}" type="slidenum">
              <a:rPr lang="en-US" smtClean="0"/>
              <a:pPr/>
              <a:t>‹#›</a:t>
            </a:fld>
            <a:endParaRPr lang="en-US" dirty="0"/>
          </a:p>
        </p:txBody>
      </p:sp>
    </p:spTree>
    <p:extLst>
      <p:ext uri="{BB962C8B-B14F-4D97-AF65-F5344CB8AC3E}">
        <p14:creationId xmlns:p14="http://schemas.microsoft.com/office/powerpoint/2010/main" val="240758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6AA300D-29C4-4C2B-BC66-1392F43C59FA}" type="slidenum">
              <a:rPr lang="en-US" smtClean="0">
                <a:latin typeface="Times New Roman" pitchFamily="18" charset="0"/>
              </a:rPr>
              <a:pPr/>
              <a:t>1</a:t>
            </a:fld>
            <a:endParaRPr lang="en-US" dirty="0" smtClean="0">
              <a:latin typeface="Times New Roman" pitchFamily="18"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p:spPr>
        <p:txBody>
          <a:bodyP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21539-E497-4036-BC46-F8C67B32D551}"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21539-E497-4036-BC46-F8C67B32D551}"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10-Apr-19</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10-Apr-19</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10-Apr-19</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838200" y="457200"/>
            <a:ext cx="7848600" cy="1752600"/>
          </a:xfrm>
        </p:spPr>
        <p:txBody>
          <a:bodyPr/>
          <a:lstStyle/>
          <a:p>
            <a:pPr algn="ctr" eaLnBrk="1" hangingPunct="1"/>
            <a:r>
              <a:rPr kumimoji="1" lang="en-US" sz="2800" dirty="0" smtClean="0"/>
              <a:t>Computer Networks – A Systems Approach</a:t>
            </a:r>
            <a:r>
              <a:rPr kumimoji="1" lang="en-US" dirty="0" smtClean="0"/>
              <a:t> </a:t>
            </a:r>
            <a:endParaRPr lang="en-AU" dirty="0" smtClean="0"/>
          </a:p>
        </p:txBody>
      </p:sp>
      <p:sp>
        <p:nvSpPr>
          <p:cNvPr id="86019" name="Rectangle 3"/>
          <p:cNvSpPr>
            <a:spLocks noGrp="1" noChangeArrowheads="1"/>
          </p:cNvSpPr>
          <p:nvPr>
            <p:ph type="subTitle" idx="1"/>
          </p:nvPr>
        </p:nvSpPr>
        <p:spPr>
          <a:xfrm>
            <a:off x="1447800" y="3657600"/>
            <a:ext cx="6400800" cy="2057400"/>
          </a:xfrm>
        </p:spPr>
        <p:txBody>
          <a:bodyPr>
            <a:normAutofit fontScale="77500" lnSpcReduction="20000"/>
          </a:bodyPr>
          <a:lstStyle/>
          <a:p>
            <a:pPr eaLnBrk="1" fontAlgn="auto" hangingPunct="1">
              <a:spcAft>
                <a:spcPts val="0"/>
              </a:spcAft>
              <a:buFont typeface="Wingdings 3"/>
              <a:buNone/>
              <a:defRPr/>
            </a:pPr>
            <a:endParaRPr lang="en-US" sz="2800" dirty="0" smtClean="0"/>
          </a:p>
          <a:p>
            <a:pPr eaLnBrk="1" fontAlgn="auto" hangingPunct="1">
              <a:spcAft>
                <a:spcPts val="0"/>
              </a:spcAft>
              <a:buFont typeface="Wingdings 3"/>
              <a:buNone/>
              <a:defRPr/>
            </a:pPr>
            <a:r>
              <a:rPr lang="en-US" sz="3900" dirty="0" smtClean="0"/>
              <a:t>Fourth Edition</a:t>
            </a:r>
          </a:p>
          <a:p>
            <a:pPr eaLnBrk="1" fontAlgn="auto" hangingPunct="1">
              <a:spcAft>
                <a:spcPts val="0"/>
              </a:spcAft>
              <a:buFont typeface="Wingdings 3"/>
              <a:buNone/>
              <a:defRPr/>
            </a:pPr>
            <a:endParaRPr lang="en-US" sz="2800" dirty="0" smtClean="0"/>
          </a:p>
          <a:p>
            <a:pPr eaLnBrk="1" fontAlgn="auto" hangingPunct="1">
              <a:spcAft>
                <a:spcPts val="0"/>
              </a:spcAft>
              <a:buFont typeface="Wingdings 3"/>
              <a:buNone/>
              <a:defRPr/>
            </a:pPr>
            <a:endParaRPr lang="en-US" sz="2800" dirty="0" smtClean="0"/>
          </a:p>
          <a:p>
            <a:pPr eaLnBrk="1" fontAlgn="auto" hangingPunct="1">
              <a:spcAft>
                <a:spcPts val="0"/>
              </a:spcAft>
              <a:buFont typeface="Wingdings 3"/>
              <a:buNone/>
              <a:defRPr/>
            </a:pPr>
            <a:r>
              <a:rPr lang="en-US" sz="3800" dirty="0" smtClean="0"/>
              <a:t>  Larrie Peterson and Bruce Davie</a:t>
            </a:r>
          </a:p>
          <a:p>
            <a:pPr eaLnBrk="1" fontAlgn="auto" hangingPunct="1">
              <a:spcAft>
                <a:spcPts val="0"/>
              </a:spcAft>
              <a:buFont typeface="Wingdings 3"/>
              <a:buNone/>
              <a:defRPr/>
            </a:pPr>
            <a:endParaRPr lang="en-US" sz="1800" dirty="0" smtClean="0"/>
          </a:p>
        </p:txBody>
      </p:sp>
      <p:sp>
        <p:nvSpPr>
          <p:cNvPr id="86020" name="Text Box 4"/>
          <p:cNvSpPr txBox="1">
            <a:spLocks noChangeArrowheads="1"/>
          </p:cNvSpPr>
          <p:nvPr/>
        </p:nvSpPr>
        <p:spPr bwMode="auto">
          <a:xfrm>
            <a:off x="381000" y="1371600"/>
            <a:ext cx="8534400" cy="648512"/>
          </a:xfrm>
          <a:prstGeom prst="rect">
            <a:avLst/>
          </a:prstGeom>
          <a:noFill/>
          <a:ln w="9525">
            <a:noFill/>
            <a:miter lim="800000"/>
            <a:headEnd/>
            <a:tailEnd/>
          </a:ln>
          <a:effectLst/>
        </p:spPr>
        <p:txBody>
          <a:bodyPr lIns="90000" tIns="46800" rIns="90000" bIns="46800">
            <a:spAutoFit/>
          </a:bodyPr>
          <a:lstStyle/>
          <a:p>
            <a:pPr algn="ctr">
              <a:defRPr/>
            </a:pPr>
            <a:r>
              <a:rPr lang="en-US" sz="3600" b="1" dirty="0" smtClean="0">
                <a:solidFill>
                  <a:schemeClr val="tx2"/>
                </a:solidFill>
                <a:effectLst>
                  <a:outerShdw blurRad="38100" dist="38100" dir="2700000" algn="tl">
                    <a:srgbClr val="000000"/>
                  </a:outerShdw>
                </a:effectLst>
                <a:latin typeface="Arial" charset="0"/>
              </a:rPr>
              <a:t>Internetworking</a:t>
            </a:r>
            <a:endParaRPr kumimoji="1" lang="en-US" sz="3200" dirty="0">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Fragmentation Related Fields</a:t>
            </a:r>
          </a:p>
        </p:txBody>
      </p:sp>
      <p:sp>
        <p:nvSpPr>
          <p:cNvPr id="3" name="Content Placeholder 2"/>
          <p:cNvSpPr>
            <a:spLocks noGrp="1"/>
          </p:cNvSpPr>
          <p:nvPr>
            <p:ph sz="quarter" idx="1"/>
          </p:nvPr>
        </p:nvSpPr>
        <p:spPr/>
        <p:txBody>
          <a:bodyPr/>
          <a:lstStyle/>
          <a:p>
            <a:r>
              <a:rPr lang="en-US" sz="2800" dirty="0"/>
              <a:t>Length</a:t>
            </a:r>
          </a:p>
          <a:p>
            <a:pPr lvl="1"/>
            <a:r>
              <a:rPr lang="en-US" sz="2400" dirty="0"/>
              <a:t>Length of IP fragment</a:t>
            </a:r>
          </a:p>
          <a:p>
            <a:r>
              <a:rPr lang="en-US" sz="2800" dirty="0"/>
              <a:t>Identification </a:t>
            </a:r>
          </a:p>
          <a:p>
            <a:pPr lvl="1"/>
            <a:r>
              <a:rPr lang="en-US" sz="2400" dirty="0"/>
              <a:t>To match up with other fragments</a:t>
            </a:r>
          </a:p>
          <a:p>
            <a:r>
              <a:rPr lang="en-US" sz="2800" dirty="0"/>
              <a:t>Flags</a:t>
            </a:r>
          </a:p>
          <a:p>
            <a:pPr lvl="1"/>
            <a:r>
              <a:rPr lang="en-US" sz="2400" dirty="0"/>
              <a:t>Don’t fragment </a:t>
            </a:r>
            <a:r>
              <a:rPr lang="en-US" sz="2400" dirty="0" smtClean="0"/>
              <a:t>flag(0)</a:t>
            </a:r>
            <a:endParaRPr lang="en-US" sz="2400" dirty="0"/>
          </a:p>
          <a:p>
            <a:pPr lvl="1"/>
            <a:r>
              <a:rPr lang="en-US" sz="2400" dirty="0"/>
              <a:t>More fragments </a:t>
            </a:r>
            <a:r>
              <a:rPr lang="en-US" sz="2400" dirty="0" smtClean="0"/>
              <a:t>flag(1)</a:t>
            </a:r>
            <a:endParaRPr lang="en-US" sz="2400" dirty="0"/>
          </a:p>
          <a:p>
            <a:r>
              <a:rPr lang="en-US" sz="2800" dirty="0"/>
              <a:t>Fragment offset</a:t>
            </a:r>
          </a:p>
          <a:p>
            <a:pPr lvl="1"/>
            <a:r>
              <a:rPr lang="en-US" sz="2400" dirty="0"/>
              <a:t>Where this fragment lies in entire IP datagram</a:t>
            </a:r>
          </a:p>
          <a:p>
            <a:pPr lvl="1"/>
            <a:r>
              <a:rPr lang="en-US" sz="2400" dirty="0"/>
              <a:t>Measured in 8 octet units (13 bit field)</a:t>
            </a:r>
          </a:p>
          <a:p>
            <a:pPr algn="just"/>
            <a:endParaRPr lang="en-US" dirty="0"/>
          </a:p>
        </p:txBody>
      </p:sp>
    </p:spTree>
    <p:extLst>
      <p:ext uri="{BB962C8B-B14F-4D97-AF65-F5344CB8AC3E}">
        <p14:creationId xmlns:p14="http://schemas.microsoft.com/office/powerpoint/2010/main" val="4095281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and Reassembly</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457200" y="1600200"/>
            <a:ext cx="8229600" cy="4572000"/>
          </a:xfrm>
          <a:prstGeom prst="rect">
            <a:avLst/>
          </a:prstGeom>
          <a:noFill/>
          <a:ln w="9525">
            <a:noFill/>
            <a:miter lim="800000"/>
            <a:headEnd/>
            <a:tailEnd/>
          </a:ln>
          <a:effectLst/>
        </p:spPr>
      </p:pic>
    </p:spTree>
    <p:extLst>
      <p:ext uri="{BB962C8B-B14F-4D97-AF65-F5344CB8AC3E}">
        <p14:creationId xmlns:p14="http://schemas.microsoft.com/office/powerpoint/2010/main" val="2044410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and Reassembly</a:t>
            </a:r>
            <a:endParaRPr lang="en-US" dirty="0"/>
          </a:p>
        </p:txBody>
      </p:sp>
      <p:pic>
        <p:nvPicPr>
          <p:cNvPr id="2051" name="Picture 3"/>
          <p:cNvPicPr>
            <a:picLocks noGrp="1" noChangeAspect="1" noChangeArrowheads="1"/>
          </p:cNvPicPr>
          <p:nvPr>
            <p:ph sz="quarter" idx="1"/>
          </p:nvPr>
        </p:nvPicPr>
        <p:blipFill>
          <a:blip r:embed="rId2"/>
          <a:srcRect/>
          <a:stretch>
            <a:fillRect/>
          </a:stretch>
        </p:blipFill>
        <p:spPr bwMode="auto">
          <a:xfrm>
            <a:off x="2743201" y="1219200"/>
            <a:ext cx="38862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and Reassembly</a:t>
            </a:r>
            <a:endParaRPr lang="en-US" dirty="0"/>
          </a:p>
        </p:txBody>
      </p:sp>
      <p:sp>
        <p:nvSpPr>
          <p:cNvPr id="3" name="Content Placeholder 2"/>
          <p:cNvSpPr>
            <a:spLocks noGrp="1"/>
          </p:cNvSpPr>
          <p:nvPr>
            <p:ph sz="quarter" idx="1"/>
          </p:nvPr>
        </p:nvSpPr>
        <p:spPr/>
        <p:txBody>
          <a:bodyPr/>
          <a:lstStyle/>
          <a:p>
            <a:pPr algn="just"/>
            <a:r>
              <a:rPr lang="en-US" dirty="0"/>
              <a:t>Suppose a TCP message that contains 2048 bytes of data and 20 bytes of TCP header is passed to IP for delivery across two networks of the Internet (i.e., from the source host to a router to the destination host). The first network uses 14-byte headers and has an MTU of 1024 bytes; the second uses 8-byte headers with an MTU of 512 bytes. Each network’s MTU gives the size of the largest IP datagram that can be carried in a link-layer frame. Give the sizes and offsets of the sequence of fragments delivered to the network layer at the destination host. Assume all IP headers are 20 bytes.</a:t>
            </a:r>
            <a:br>
              <a:rPr lang="en-US" dirty="0"/>
            </a:br>
            <a:endParaRPr lang="en-US" dirty="0"/>
          </a:p>
        </p:txBody>
      </p:sp>
    </p:spTree>
    <p:extLst>
      <p:ext uri="{BB962C8B-B14F-4D97-AF65-F5344CB8AC3E}">
        <p14:creationId xmlns:p14="http://schemas.microsoft.com/office/powerpoint/2010/main" val="98887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and Reassembly</a:t>
            </a:r>
            <a:endParaRPr lang="en-US" dirty="0"/>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57" y="1143000"/>
            <a:ext cx="84772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677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a:t>
            </a:r>
            <a:endParaRPr lang="en-US" dirty="0"/>
          </a:p>
        </p:txBody>
      </p:sp>
      <p:sp>
        <p:nvSpPr>
          <p:cNvPr id="3" name="Content Placeholder 2"/>
          <p:cNvSpPr>
            <a:spLocks noGrp="1"/>
          </p:cNvSpPr>
          <p:nvPr>
            <p:ph sz="quarter" idx="1"/>
          </p:nvPr>
        </p:nvSpPr>
        <p:spPr/>
        <p:txBody>
          <a:bodyPr>
            <a:normAutofit lnSpcReduction="10000"/>
          </a:bodyPr>
          <a:lstStyle/>
          <a:p>
            <a:pPr>
              <a:lnSpc>
                <a:spcPct val="80000"/>
              </a:lnSpc>
            </a:pPr>
            <a:r>
              <a:rPr lang="en-US" sz="2400" dirty="0" smtClean="0"/>
              <a:t>Forwarding versus Routing</a:t>
            </a:r>
          </a:p>
          <a:p>
            <a:pPr lvl="1">
              <a:lnSpc>
                <a:spcPct val="80000"/>
              </a:lnSpc>
            </a:pPr>
            <a:r>
              <a:rPr lang="en-US" sz="2500" dirty="0" smtClean="0"/>
              <a:t> </a:t>
            </a:r>
            <a:r>
              <a:rPr lang="en-US" sz="2100" dirty="0" smtClean="0"/>
              <a:t>Forwarding</a:t>
            </a:r>
          </a:p>
          <a:p>
            <a:pPr lvl="2" indent="-274320">
              <a:lnSpc>
                <a:spcPct val="80000"/>
              </a:lnSpc>
            </a:pPr>
            <a:r>
              <a:rPr lang="en-US" sz="1800" dirty="0" smtClean="0"/>
              <a:t>to select an output port based on destination address and routing table</a:t>
            </a:r>
          </a:p>
          <a:p>
            <a:pPr lvl="1">
              <a:lnSpc>
                <a:spcPct val="80000"/>
              </a:lnSpc>
            </a:pPr>
            <a:r>
              <a:rPr lang="en-US" sz="2100" dirty="0" smtClean="0"/>
              <a:t> Routing</a:t>
            </a:r>
          </a:p>
          <a:p>
            <a:pPr lvl="2" indent="-274320">
              <a:lnSpc>
                <a:spcPct val="90000"/>
              </a:lnSpc>
            </a:pPr>
            <a:r>
              <a:rPr lang="en-US" sz="1800" dirty="0" smtClean="0"/>
              <a:t>process by which routing table is built</a:t>
            </a:r>
          </a:p>
          <a:p>
            <a:pPr lvl="2" indent="-274320">
              <a:lnSpc>
                <a:spcPct val="90000"/>
              </a:lnSpc>
              <a:buNone/>
            </a:pPr>
            <a:endParaRPr lang="en-US" sz="1800" dirty="0" smtClean="0"/>
          </a:p>
          <a:p>
            <a:pPr marL="274320" lvl="1">
              <a:lnSpc>
                <a:spcPct val="90000"/>
              </a:lnSpc>
              <a:spcBef>
                <a:spcPts val="600"/>
              </a:spcBef>
              <a:buClr>
                <a:schemeClr val="accent1"/>
              </a:buClr>
            </a:pPr>
            <a:r>
              <a:rPr lang="en-US" sz="2400" dirty="0" smtClean="0">
                <a:solidFill>
                  <a:schemeClr val="tx1"/>
                </a:solidFill>
              </a:rPr>
              <a:t>Forwarding table VS Routing table</a:t>
            </a:r>
          </a:p>
          <a:p>
            <a:pPr lvl="1"/>
            <a:r>
              <a:rPr lang="en-US" sz="2100" dirty="0" smtClean="0"/>
              <a:t>Forwarding table </a:t>
            </a:r>
          </a:p>
          <a:p>
            <a:pPr lvl="2" indent="-274320"/>
            <a:r>
              <a:rPr lang="en-US" sz="1800" dirty="0" smtClean="0"/>
              <a:t>Used when a packet is being forwarded and so must contain enough information to accomplish the forwarding function</a:t>
            </a:r>
          </a:p>
          <a:p>
            <a:pPr lvl="2" indent="-274320"/>
            <a:r>
              <a:rPr lang="en-US" sz="1800" dirty="0" smtClean="0"/>
              <a:t>A row in the forwarding table contains the mapping from a network number to an outgoing interface and some MAC information, such as Ethernet Address of the next hop</a:t>
            </a:r>
          </a:p>
          <a:p>
            <a:pPr lvl="1">
              <a:lnSpc>
                <a:spcPct val="90000"/>
              </a:lnSpc>
            </a:pPr>
            <a:r>
              <a:rPr lang="en-US" sz="2100" dirty="0" smtClean="0"/>
              <a:t>Routing table </a:t>
            </a:r>
          </a:p>
          <a:p>
            <a:pPr lvl="2" indent="-274320"/>
            <a:r>
              <a:rPr lang="en-US" sz="1800" dirty="0" smtClean="0"/>
              <a:t>Built by the routing algorithm as a precursor to build the forwarding table</a:t>
            </a:r>
          </a:p>
          <a:p>
            <a:pPr lvl="2" indent="-274320"/>
            <a:r>
              <a:rPr lang="en-US" sz="1800" dirty="0" smtClean="0"/>
              <a:t>Generally contains mapping from network numbers to next hops</a:t>
            </a:r>
          </a:p>
          <a:p>
            <a:endParaRPr lang="en-US" dirty="0"/>
          </a:p>
        </p:txBody>
      </p:sp>
    </p:spTree>
    <p:extLst>
      <p:ext uri="{BB962C8B-B14F-4D97-AF65-F5344CB8AC3E}">
        <p14:creationId xmlns:p14="http://schemas.microsoft.com/office/powerpoint/2010/main" val="3602683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Table / Forwarding Table</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990600" y="1828800"/>
            <a:ext cx="7162800" cy="3962399"/>
          </a:xfrm>
          <a:prstGeom prst="rect">
            <a:avLst/>
          </a:prstGeom>
          <a:noFill/>
          <a:ln w="9525">
            <a:noFill/>
            <a:miter lim="800000"/>
            <a:headEnd/>
            <a:tailEnd/>
          </a:ln>
          <a:effectLst/>
        </p:spPr>
      </p:pic>
    </p:spTree>
    <p:extLst>
      <p:ext uri="{BB962C8B-B14F-4D97-AF65-F5344CB8AC3E}">
        <p14:creationId xmlns:p14="http://schemas.microsoft.com/office/powerpoint/2010/main" val="3847763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Protocols</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57200" y="1397000"/>
          <a:ext cx="8229600" cy="477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82643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as a Graph</a:t>
            </a:r>
            <a:endParaRPr lang="en-US" dirty="0"/>
          </a:p>
        </p:txBody>
      </p:sp>
      <p:sp>
        <p:nvSpPr>
          <p:cNvPr id="3" name="Content Placeholder 2"/>
          <p:cNvSpPr>
            <a:spLocks noGrp="1"/>
          </p:cNvSpPr>
          <p:nvPr>
            <p:ph sz="quarter" idx="1"/>
          </p:nvPr>
        </p:nvSpPr>
        <p:spPr>
          <a:xfrm>
            <a:off x="457200" y="3581400"/>
            <a:ext cx="7162800" cy="2575560"/>
          </a:xfrm>
        </p:spPr>
        <p:txBody>
          <a:bodyPr/>
          <a:lstStyle/>
          <a:p>
            <a:pPr>
              <a:lnSpc>
                <a:spcPct val="80000"/>
              </a:lnSpc>
            </a:pPr>
            <a:r>
              <a:rPr lang="en-US" sz="2400" dirty="0" smtClean="0"/>
              <a:t>The basic problem of routing is to find the lowest-cost path between any two nodes</a:t>
            </a:r>
          </a:p>
          <a:p>
            <a:r>
              <a:rPr lang="en-US" sz="2400" dirty="0" smtClean="0"/>
              <a:t>Where the cost of a path equals the sum of the costs of all the edges that make up the path</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2362200" y="1524000"/>
            <a:ext cx="4114800" cy="1905000"/>
          </a:xfrm>
          <a:prstGeom prst="rect">
            <a:avLst/>
          </a:prstGeom>
          <a:noFill/>
          <a:ln w="9525">
            <a:noFill/>
            <a:miter lim="800000"/>
            <a:headEnd/>
            <a:tailEnd/>
          </a:ln>
          <a:effectLst/>
        </p:spPr>
      </p:pic>
    </p:spTree>
    <p:extLst>
      <p:ext uri="{BB962C8B-B14F-4D97-AF65-F5344CB8AC3E}">
        <p14:creationId xmlns:p14="http://schemas.microsoft.com/office/powerpoint/2010/main" val="2287648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as a Graph</a:t>
            </a:r>
            <a:endParaRPr lang="en-US" dirty="0"/>
          </a:p>
        </p:txBody>
      </p:sp>
      <p:sp>
        <p:nvSpPr>
          <p:cNvPr id="3" name="Content Placeholder 2"/>
          <p:cNvSpPr>
            <a:spLocks noGrp="1"/>
          </p:cNvSpPr>
          <p:nvPr>
            <p:ph sz="quarter" idx="1"/>
          </p:nvPr>
        </p:nvSpPr>
        <p:spPr/>
        <p:txBody>
          <a:bodyPr>
            <a:normAutofit/>
          </a:bodyPr>
          <a:lstStyle/>
          <a:p>
            <a:pPr>
              <a:lnSpc>
                <a:spcPct val="80000"/>
              </a:lnSpc>
            </a:pPr>
            <a:r>
              <a:rPr lang="en-US" sz="2400" dirty="0" smtClean="0"/>
              <a:t>For a simple network, we can calculate all shortest paths and load them into some nonvolatile storage on each node.</a:t>
            </a:r>
          </a:p>
          <a:p>
            <a:pPr>
              <a:lnSpc>
                <a:spcPct val="80000"/>
              </a:lnSpc>
            </a:pPr>
            <a:r>
              <a:rPr lang="en-US" sz="2400" dirty="0" smtClean="0"/>
              <a:t>Such a static approach has several shortcomings</a:t>
            </a:r>
          </a:p>
          <a:p>
            <a:pPr lvl="1"/>
            <a:r>
              <a:rPr lang="en-US" sz="2100" dirty="0" smtClean="0"/>
              <a:t>It does not deal with node or link failures</a:t>
            </a:r>
          </a:p>
          <a:p>
            <a:pPr lvl="1"/>
            <a:r>
              <a:rPr lang="en-US" sz="2100" dirty="0" smtClean="0"/>
              <a:t>It does not consider the addition of new nodes or links</a:t>
            </a:r>
          </a:p>
          <a:p>
            <a:pPr lvl="1"/>
            <a:r>
              <a:rPr lang="en-US" sz="2100" dirty="0" smtClean="0"/>
              <a:t>It implies that edge costs cannot change</a:t>
            </a:r>
          </a:p>
          <a:p>
            <a:pPr lvl="1">
              <a:buSzPct val="100000"/>
              <a:buFontTx/>
              <a:buChar char="•"/>
            </a:pPr>
            <a:endParaRPr lang="en-US" dirty="0" smtClean="0"/>
          </a:p>
          <a:p>
            <a:pPr>
              <a:lnSpc>
                <a:spcPct val="80000"/>
              </a:lnSpc>
            </a:pPr>
            <a:r>
              <a:rPr lang="en-US" sz="2400" dirty="0" smtClean="0"/>
              <a:t>What is the solution?</a:t>
            </a:r>
          </a:p>
          <a:p>
            <a:pPr lvl="1"/>
            <a:r>
              <a:rPr lang="en-US" sz="2100" dirty="0" smtClean="0"/>
              <a:t>Need a distributed and dynamic protocol</a:t>
            </a:r>
          </a:p>
          <a:p>
            <a:pPr lvl="1"/>
            <a:r>
              <a:rPr lang="en-US" sz="2100" dirty="0" smtClean="0"/>
              <a:t>Two main classes of protocols</a:t>
            </a:r>
          </a:p>
          <a:p>
            <a:pPr lvl="2" indent="-274320"/>
            <a:r>
              <a:rPr lang="en-US" sz="1800" dirty="0" smtClean="0"/>
              <a:t>Distance Vector</a:t>
            </a:r>
          </a:p>
          <a:p>
            <a:pPr lvl="2" indent="-274320"/>
            <a:r>
              <a:rPr lang="en-US" sz="1800" dirty="0" smtClean="0"/>
              <a:t>Link State </a:t>
            </a:r>
          </a:p>
          <a:p>
            <a:endParaRPr lang="en-US" dirty="0"/>
          </a:p>
        </p:txBody>
      </p:sp>
    </p:spTree>
    <p:extLst>
      <p:ext uri="{BB962C8B-B14F-4D97-AF65-F5344CB8AC3E}">
        <p14:creationId xmlns:p14="http://schemas.microsoft.com/office/powerpoint/2010/main" val="418697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Internetworking</a:t>
            </a:r>
            <a:endParaRPr lang="en-US" dirty="0"/>
          </a:p>
        </p:txBody>
      </p:sp>
      <p:sp>
        <p:nvSpPr>
          <p:cNvPr id="3" name="Content Placeholder 2"/>
          <p:cNvSpPr>
            <a:spLocks noGrp="1"/>
          </p:cNvSpPr>
          <p:nvPr>
            <p:ph sz="quarter" idx="1"/>
          </p:nvPr>
        </p:nvSpPr>
        <p:spPr>
          <a:xfrm>
            <a:off x="457200" y="1219200"/>
            <a:ext cx="8229600" cy="1143000"/>
          </a:xfrm>
        </p:spPr>
        <p:txBody>
          <a:bodyPr/>
          <a:lstStyle/>
          <a:p>
            <a:r>
              <a:rPr lang="en-US" sz="2400" dirty="0" smtClean="0"/>
              <a:t>What is internetwork</a:t>
            </a:r>
          </a:p>
          <a:p>
            <a:pPr lvl="1"/>
            <a:r>
              <a:rPr lang="en-US" sz="2000" dirty="0" smtClean="0"/>
              <a:t>An arbitrary collection of networks interconnected to provide some sort of host-host to packet delivery service</a:t>
            </a:r>
          </a:p>
          <a:p>
            <a:endParaRPr lang="en-US" dirty="0"/>
          </a:p>
        </p:txBody>
      </p:sp>
      <p:pic>
        <p:nvPicPr>
          <p:cNvPr id="4" name="Picture 5" descr="f03-14-9780123850591 copy"/>
          <p:cNvPicPr>
            <a:picLocks noChangeAspect="1" noChangeArrowheads="1"/>
          </p:cNvPicPr>
          <p:nvPr/>
        </p:nvPicPr>
        <p:blipFill>
          <a:blip r:embed="rId2"/>
          <a:srcRect/>
          <a:stretch>
            <a:fillRect/>
          </a:stretch>
        </p:blipFill>
        <p:spPr bwMode="auto">
          <a:xfrm>
            <a:off x="1828800" y="2462645"/>
            <a:ext cx="5791200" cy="3124200"/>
          </a:xfrm>
          <a:prstGeom prst="rect">
            <a:avLst/>
          </a:prstGeom>
          <a:noFill/>
          <a:ln w="9525">
            <a:noFill/>
            <a:miter lim="800000"/>
            <a:headEnd/>
            <a:tailEnd/>
          </a:ln>
        </p:spPr>
      </p:pic>
      <p:cxnSp>
        <p:nvCxnSpPr>
          <p:cNvPr id="8" name="Straight Connector 7"/>
          <p:cNvCxnSpPr/>
          <p:nvPr/>
        </p:nvCxnSpPr>
        <p:spPr>
          <a:xfrm rot="10800000">
            <a:off x="457200" y="5943600"/>
            <a:ext cx="449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953000" y="5943600"/>
            <a:ext cx="373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sp>
        <p:nvSpPr>
          <p:cNvPr id="3" name="Content Placeholder 2"/>
          <p:cNvSpPr>
            <a:spLocks noGrp="1"/>
          </p:cNvSpPr>
          <p:nvPr>
            <p:ph sz="quarter" idx="1"/>
          </p:nvPr>
        </p:nvSpPr>
        <p:spPr>
          <a:xfrm>
            <a:off x="457200" y="1219200"/>
            <a:ext cx="8229600" cy="2362200"/>
          </a:xfrm>
        </p:spPr>
        <p:txBody>
          <a:bodyPr>
            <a:normAutofit lnSpcReduction="10000"/>
          </a:bodyPr>
          <a:lstStyle/>
          <a:p>
            <a:r>
              <a:rPr lang="en-US" sz="2400" dirty="0" smtClean="0"/>
              <a:t>Also known as Bellman-Ford Algorithm</a:t>
            </a:r>
          </a:p>
          <a:p>
            <a:r>
              <a:rPr lang="en-US" sz="2400" dirty="0" smtClean="0"/>
              <a:t>Each node constructs a one dimensional array (a vector) containing the “distances” (costs) to all other nodes and distributes that vector to its immediate neighbors</a:t>
            </a:r>
          </a:p>
          <a:p>
            <a:r>
              <a:rPr lang="en-US" sz="2400" dirty="0" smtClean="0"/>
              <a:t>Starting assumption is that each node knows the cost of the link to each of its directly connected neighbors</a:t>
            </a:r>
          </a:p>
          <a:p>
            <a:endParaRPr lang="en-US" dirty="0"/>
          </a:p>
        </p:txBody>
      </p:sp>
      <p:pic>
        <p:nvPicPr>
          <p:cNvPr id="2050" name="Picture 2"/>
          <p:cNvPicPr>
            <a:picLocks noChangeAspect="1" noChangeArrowheads="1"/>
          </p:cNvPicPr>
          <p:nvPr/>
        </p:nvPicPr>
        <p:blipFill>
          <a:blip r:embed="rId3"/>
          <a:srcRect/>
          <a:stretch>
            <a:fillRect/>
          </a:stretch>
        </p:blipFill>
        <p:spPr bwMode="auto">
          <a:xfrm>
            <a:off x="1828800" y="3733800"/>
            <a:ext cx="5105400" cy="2590800"/>
          </a:xfrm>
          <a:prstGeom prst="rect">
            <a:avLst/>
          </a:prstGeom>
          <a:noFill/>
          <a:ln w="9525">
            <a:noFill/>
            <a:miter lim="800000"/>
            <a:headEnd/>
            <a:tailEnd/>
          </a:ln>
          <a:effectLst/>
        </p:spPr>
      </p:pic>
    </p:spTree>
    <p:extLst>
      <p:ext uri="{BB962C8B-B14F-4D97-AF65-F5344CB8AC3E}">
        <p14:creationId xmlns:p14="http://schemas.microsoft.com/office/powerpoint/2010/main" val="3372901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pic>
        <p:nvPicPr>
          <p:cNvPr id="4" name="Picture 5" descr="f03-29-9780123850591 copy"/>
          <p:cNvPicPr>
            <a:picLocks noChangeAspect="1" noChangeArrowheads="1"/>
          </p:cNvPicPr>
          <p:nvPr/>
        </p:nvPicPr>
        <p:blipFill>
          <a:blip r:embed="rId2"/>
          <a:srcRect/>
          <a:stretch>
            <a:fillRect/>
          </a:stretch>
        </p:blipFill>
        <p:spPr bwMode="auto">
          <a:xfrm>
            <a:off x="5638800" y="5137666"/>
            <a:ext cx="2599917" cy="1371600"/>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2362200" y="1524000"/>
            <a:ext cx="6400800" cy="3276600"/>
          </a:xfrm>
          <a:prstGeom prst="rect">
            <a:avLst/>
          </a:prstGeom>
          <a:noFill/>
          <a:ln w="9525" algn="ctr">
            <a:noFill/>
            <a:miter lim="800000"/>
            <a:headEnd/>
            <a:tailEnd/>
          </a:ln>
        </p:spPr>
      </p:pic>
      <p:sp>
        <p:nvSpPr>
          <p:cNvPr id="6" name="TextBox 5"/>
          <p:cNvSpPr txBox="1"/>
          <p:nvPr/>
        </p:nvSpPr>
        <p:spPr>
          <a:xfrm>
            <a:off x="762000" y="4953000"/>
            <a:ext cx="4773999" cy="369332"/>
          </a:xfrm>
          <a:prstGeom prst="rect">
            <a:avLst/>
          </a:prstGeom>
          <a:noFill/>
        </p:spPr>
        <p:txBody>
          <a:bodyPr wrap="none" rtlCol="0">
            <a:spAutoFit/>
          </a:bodyPr>
          <a:lstStyle/>
          <a:p>
            <a:r>
              <a:rPr lang="en-US" dirty="0" smtClean="0"/>
              <a:t>Initial distances stored at each node (global view)</a:t>
            </a:r>
            <a:endParaRPr lang="en-US" dirty="0"/>
          </a:p>
        </p:txBody>
      </p:sp>
    </p:spTree>
    <p:extLst>
      <p:ext uri="{BB962C8B-B14F-4D97-AF65-F5344CB8AC3E}">
        <p14:creationId xmlns:p14="http://schemas.microsoft.com/office/powerpoint/2010/main" val="393998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pic>
        <p:nvPicPr>
          <p:cNvPr id="4" name="Picture 5" descr="f03-29-9780123850591 copy"/>
          <p:cNvPicPr>
            <a:picLocks noGrp="1" noChangeAspect="1" noChangeArrowheads="1"/>
          </p:cNvPicPr>
          <p:nvPr>
            <p:ph sz="quarter" idx="1"/>
          </p:nvPr>
        </p:nvPicPr>
        <p:blipFill>
          <a:blip r:embed="rId2"/>
          <a:srcRect/>
          <a:stretch>
            <a:fillRect/>
          </a:stretch>
        </p:blipFill>
        <p:spPr bwMode="auto">
          <a:xfrm>
            <a:off x="3124200" y="1295400"/>
            <a:ext cx="2546604" cy="1344168"/>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2209800" y="3048000"/>
            <a:ext cx="4648200" cy="2743200"/>
          </a:xfrm>
          <a:prstGeom prst="rect">
            <a:avLst/>
          </a:prstGeom>
          <a:noFill/>
          <a:ln w="9525" algn="ctr">
            <a:noFill/>
            <a:miter lim="800000"/>
            <a:headEnd/>
            <a:tailEnd/>
          </a:ln>
        </p:spPr>
      </p:pic>
      <p:sp>
        <p:nvSpPr>
          <p:cNvPr id="6" name="TextBox 5"/>
          <p:cNvSpPr txBox="1"/>
          <p:nvPr/>
        </p:nvSpPr>
        <p:spPr>
          <a:xfrm>
            <a:off x="2895600" y="5867400"/>
            <a:ext cx="2903359" cy="369332"/>
          </a:xfrm>
          <a:prstGeom prst="rect">
            <a:avLst/>
          </a:prstGeom>
          <a:noFill/>
        </p:spPr>
        <p:txBody>
          <a:bodyPr wrap="none" rtlCol="0">
            <a:spAutoFit/>
          </a:bodyPr>
          <a:lstStyle/>
          <a:p>
            <a:r>
              <a:rPr lang="en-US" dirty="0" smtClean="0"/>
              <a:t>Initial routing table at node A</a:t>
            </a:r>
            <a:endParaRPr lang="en-US" dirty="0"/>
          </a:p>
        </p:txBody>
      </p:sp>
    </p:spTree>
    <p:extLst>
      <p:ext uri="{BB962C8B-B14F-4D97-AF65-F5344CB8AC3E}">
        <p14:creationId xmlns:p14="http://schemas.microsoft.com/office/powerpoint/2010/main" val="3718645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pic>
        <p:nvPicPr>
          <p:cNvPr id="4" name="Picture 5" descr="f03-29-9780123850591 copy"/>
          <p:cNvPicPr>
            <a:picLocks noGrp="1" noChangeAspect="1" noChangeArrowheads="1"/>
          </p:cNvPicPr>
          <p:nvPr>
            <p:ph sz="quarter" idx="1"/>
          </p:nvPr>
        </p:nvPicPr>
        <p:blipFill>
          <a:blip r:embed="rId2"/>
          <a:srcRect/>
          <a:stretch>
            <a:fillRect/>
          </a:stretch>
        </p:blipFill>
        <p:spPr bwMode="auto">
          <a:xfrm>
            <a:off x="3192780" y="1371600"/>
            <a:ext cx="2750820" cy="1447800"/>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2286000" y="3276600"/>
            <a:ext cx="4549588" cy="2667000"/>
          </a:xfrm>
          <a:prstGeom prst="rect">
            <a:avLst/>
          </a:prstGeom>
          <a:noFill/>
          <a:ln w="9525" algn="ctr">
            <a:noFill/>
            <a:miter lim="800000"/>
            <a:headEnd/>
            <a:tailEnd/>
          </a:ln>
        </p:spPr>
      </p:pic>
      <p:sp>
        <p:nvSpPr>
          <p:cNvPr id="6" name="TextBox 5"/>
          <p:cNvSpPr txBox="1"/>
          <p:nvPr/>
        </p:nvSpPr>
        <p:spPr>
          <a:xfrm>
            <a:off x="3200400" y="5867400"/>
            <a:ext cx="2826415" cy="369332"/>
          </a:xfrm>
          <a:prstGeom prst="rect">
            <a:avLst/>
          </a:prstGeom>
          <a:noFill/>
        </p:spPr>
        <p:txBody>
          <a:bodyPr wrap="none" rtlCol="0">
            <a:spAutoFit/>
          </a:bodyPr>
          <a:lstStyle/>
          <a:p>
            <a:r>
              <a:rPr lang="en-US" dirty="0" smtClean="0"/>
              <a:t>Final routing table at node A</a:t>
            </a:r>
            <a:endParaRPr lang="en-US" dirty="0"/>
          </a:p>
        </p:txBody>
      </p:sp>
    </p:spTree>
    <p:extLst>
      <p:ext uri="{BB962C8B-B14F-4D97-AF65-F5344CB8AC3E}">
        <p14:creationId xmlns:p14="http://schemas.microsoft.com/office/powerpoint/2010/main" val="4067828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pic>
        <p:nvPicPr>
          <p:cNvPr id="4" name="Picture 5" descr="f03-29-9780123850591 copy"/>
          <p:cNvPicPr>
            <a:picLocks noGrp="1" noChangeAspect="1" noChangeArrowheads="1"/>
          </p:cNvPicPr>
          <p:nvPr>
            <p:ph sz="quarter" idx="1"/>
          </p:nvPr>
        </p:nvPicPr>
        <p:blipFill>
          <a:blip r:embed="rId2"/>
          <a:srcRect/>
          <a:stretch>
            <a:fillRect/>
          </a:stretch>
        </p:blipFill>
        <p:spPr bwMode="auto">
          <a:xfrm>
            <a:off x="3200400" y="1447800"/>
            <a:ext cx="2546604" cy="1344168"/>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1524000" y="3048000"/>
            <a:ext cx="6019800" cy="2667000"/>
          </a:xfrm>
          <a:prstGeom prst="rect">
            <a:avLst/>
          </a:prstGeom>
          <a:noFill/>
          <a:ln w="9525" algn="ctr">
            <a:noFill/>
            <a:miter lim="800000"/>
            <a:headEnd/>
            <a:tailEnd/>
          </a:ln>
        </p:spPr>
      </p:pic>
      <p:sp>
        <p:nvSpPr>
          <p:cNvPr id="6" name="TextBox 5"/>
          <p:cNvSpPr txBox="1"/>
          <p:nvPr/>
        </p:nvSpPr>
        <p:spPr>
          <a:xfrm>
            <a:off x="2057400" y="5867401"/>
            <a:ext cx="4697055" cy="646331"/>
          </a:xfrm>
          <a:prstGeom prst="rect">
            <a:avLst/>
          </a:prstGeom>
          <a:noFill/>
        </p:spPr>
        <p:txBody>
          <a:bodyPr wrap="square" rtlCol="0">
            <a:spAutoFit/>
          </a:bodyPr>
          <a:lstStyle/>
          <a:p>
            <a:r>
              <a:rPr lang="en-US" dirty="0" smtClean="0"/>
              <a:t>Final distances stored at each node (global view)</a:t>
            </a:r>
          </a:p>
          <a:p>
            <a:endParaRPr lang="en-US" dirty="0"/>
          </a:p>
        </p:txBody>
      </p:sp>
    </p:spTree>
    <p:extLst>
      <p:ext uri="{BB962C8B-B14F-4D97-AF65-F5344CB8AC3E}">
        <p14:creationId xmlns:p14="http://schemas.microsoft.com/office/powerpoint/2010/main" val="2035682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sp>
        <p:nvSpPr>
          <p:cNvPr id="3" name="Content Placeholder 2"/>
          <p:cNvSpPr>
            <a:spLocks noGrp="1"/>
          </p:cNvSpPr>
          <p:nvPr>
            <p:ph sz="quarter" idx="1"/>
          </p:nvPr>
        </p:nvSpPr>
        <p:spPr/>
        <p:txBody>
          <a:bodyPr>
            <a:normAutofit/>
          </a:bodyPr>
          <a:lstStyle/>
          <a:p>
            <a:r>
              <a:rPr lang="en-US" sz="2400" dirty="0" smtClean="0"/>
              <a:t>Convergence</a:t>
            </a:r>
          </a:p>
          <a:p>
            <a:pPr lvl="1"/>
            <a:r>
              <a:rPr lang="en-US" sz="2100" dirty="0" smtClean="0"/>
              <a:t>The process of getting consistent routing information to all the nodes</a:t>
            </a:r>
          </a:p>
          <a:p>
            <a:r>
              <a:rPr lang="en-US" sz="2400" dirty="0" smtClean="0"/>
              <a:t>Two different circumstances under which a given node decides to send a routing update to its neighbors</a:t>
            </a:r>
          </a:p>
          <a:p>
            <a:pPr lvl="1"/>
            <a:r>
              <a:rPr lang="en-US" sz="2100" dirty="0" smtClean="0"/>
              <a:t>Periodic Update</a:t>
            </a:r>
          </a:p>
          <a:p>
            <a:pPr lvl="2"/>
            <a:r>
              <a:rPr lang="en-US" sz="1800" dirty="0" smtClean="0"/>
              <a:t>each node automatically sends an update message after some time</a:t>
            </a:r>
          </a:p>
          <a:p>
            <a:pPr lvl="2"/>
            <a:r>
              <a:rPr lang="en-US" sz="1800" dirty="0" smtClean="0"/>
              <a:t>serves to let the other nodes know that this node is still running</a:t>
            </a:r>
          </a:p>
          <a:p>
            <a:pPr lvl="2"/>
            <a:r>
              <a:rPr lang="en-US" sz="1800" dirty="0" smtClean="0"/>
              <a:t>frequency of these periodic updates varies from protocol to protocol</a:t>
            </a:r>
          </a:p>
          <a:p>
            <a:pPr lvl="1"/>
            <a:r>
              <a:rPr lang="en-US" sz="2100" dirty="0" smtClean="0"/>
              <a:t>Triggered Update</a:t>
            </a:r>
          </a:p>
          <a:p>
            <a:pPr lvl="2"/>
            <a:r>
              <a:rPr lang="en-US" sz="1800" dirty="0" smtClean="0"/>
              <a:t>node receives an update from one of its neighbors that causes it to change one of the routes in its routing table</a:t>
            </a:r>
          </a:p>
        </p:txBody>
      </p:sp>
    </p:spTree>
    <p:extLst>
      <p:ext uri="{BB962C8B-B14F-4D97-AF65-F5344CB8AC3E}">
        <p14:creationId xmlns:p14="http://schemas.microsoft.com/office/powerpoint/2010/main" val="1363533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sp>
        <p:nvSpPr>
          <p:cNvPr id="3" name="Content Placeholder 2"/>
          <p:cNvSpPr>
            <a:spLocks noGrp="1"/>
          </p:cNvSpPr>
          <p:nvPr>
            <p:ph sz="quarter" idx="1"/>
          </p:nvPr>
        </p:nvSpPr>
        <p:spPr>
          <a:xfrm>
            <a:off x="457200" y="1219200"/>
            <a:ext cx="8229600" cy="2819400"/>
          </a:xfrm>
        </p:spPr>
        <p:txBody>
          <a:bodyPr>
            <a:normAutofit/>
          </a:bodyPr>
          <a:lstStyle/>
          <a:p>
            <a:r>
              <a:rPr lang="en-US" sz="2400" dirty="0" smtClean="0"/>
              <a:t>When a node detects a link failure</a:t>
            </a:r>
          </a:p>
          <a:p>
            <a:pPr lvl="1"/>
            <a:r>
              <a:rPr lang="en-US" sz="2100" dirty="0" smtClean="0"/>
              <a:t>F detects that link to G has failed</a:t>
            </a:r>
          </a:p>
          <a:p>
            <a:pPr lvl="1"/>
            <a:r>
              <a:rPr lang="en-US" sz="2100" dirty="0" smtClean="0"/>
              <a:t>F sets distance to G to infinity and sends update to A</a:t>
            </a:r>
          </a:p>
          <a:p>
            <a:pPr lvl="1"/>
            <a:r>
              <a:rPr lang="en-US" sz="2100" dirty="0" smtClean="0"/>
              <a:t>A sets distance to G to infinity since it uses F to reach G</a:t>
            </a:r>
          </a:p>
          <a:p>
            <a:pPr lvl="1"/>
            <a:r>
              <a:rPr lang="en-US" sz="2100" dirty="0" smtClean="0"/>
              <a:t>A receives periodic update from C with 2-hop path to G</a:t>
            </a:r>
          </a:p>
          <a:p>
            <a:pPr lvl="1"/>
            <a:r>
              <a:rPr lang="en-US" sz="2100" dirty="0" smtClean="0"/>
              <a:t>A sets distance to G to 3 and sends update to F</a:t>
            </a:r>
          </a:p>
          <a:p>
            <a:pPr lvl="1"/>
            <a:r>
              <a:rPr lang="en-US" sz="2100" dirty="0" smtClean="0"/>
              <a:t>F decides it can reach G in 4 hops via A</a:t>
            </a:r>
          </a:p>
        </p:txBody>
      </p:sp>
      <p:pic>
        <p:nvPicPr>
          <p:cNvPr id="4" name="Picture 5" descr="f03-29-9780123850591 copy"/>
          <p:cNvPicPr>
            <a:picLocks noChangeAspect="1" noChangeArrowheads="1"/>
          </p:cNvPicPr>
          <p:nvPr/>
        </p:nvPicPr>
        <p:blipFill>
          <a:blip r:embed="rId2"/>
          <a:srcRect/>
          <a:stretch>
            <a:fillRect/>
          </a:stretch>
        </p:blipFill>
        <p:spPr bwMode="auto">
          <a:xfrm>
            <a:off x="2362200" y="4191000"/>
            <a:ext cx="3581400" cy="2133600"/>
          </a:xfrm>
          <a:prstGeom prst="rect">
            <a:avLst/>
          </a:prstGeom>
          <a:noFill/>
          <a:ln w="9525">
            <a:noFill/>
            <a:miter lim="800000"/>
            <a:headEnd/>
            <a:tailEnd/>
          </a:ln>
        </p:spPr>
      </p:pic>
    </p:spTree>
    <p:extLst>
      <p:ext uri="{BB962C8B-B14F-4D97-AF65-F5344CB8AC3E}">
        <p14:creationId xmlns:p14="http://schemas.microsoft.com/office/powerpoint/2010/main" val="3486603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sp>
        <p:nvSpPr>
          <p:cNvPr id="3" name="Content Placeholder 2"/>
          <p:cNvSpPr>
            <a:spLocks noGrp="1"/>
          </p:cNvSpPr>
          <p:nvPr>
            <p:ph sz="quarter" idx="1"/>
          </p:nvPr>
        </p:nvSpPr>
        <p:spPr>
          <a:xfrm>
            <a:off x="457200" y="1219200"/>
            <a:ext cx="8229600" cy="4419600"/>
          </a:xfrm>
        </p:spPr>
        <p:txBody>
          <a:bodyPr>
            <a:normAutofit/>
          </a:bodyPr>
          <a:lstStyle/>
          <a:p>
            <a:r>
              <a:rPr lang="en-US" sz="2400" dirty="0" smtClean="0"/>
              <a:t>Slightly different circumstances can prevent the network from stabilizing</a:t>
            </a:r>
          </a:p>
          <a:p>
            <a:pPr lvl="1"/>
            <a:r>
              <a:rPr lang="en-US" sz="2100" dirty="0" smtClean="0"/>
              <a:t>Suppose the link from A to E goes down</a:t>
            </a:r>
          </a:p>
          <a:p>
            <a:pPr lvl="1"/>
            <a:r>
              <a:rPr lang="en-US" sz="2100" dirty="0" smtClean="0"/>
              <a:t>In the next round of updates, A advertises a distance of infinity to E, but B and C advertise a distance of 2 to E</a:t>
            </a:r>
          </a:p>
        </p:txBody>
      </p:sp>
      <p:pic>
        <p:nvPicPr>
          <p:cNvPr id="4" name="Picture 5" descr="f03-29-9780123850591 copy"/>
          <p:cNvPicPr>
            <a:picLocks noChangeAspect="1" noChangeArrowheads="1"/>
          </p:cNvPicPr>
          <p:nvPr/>
        </p:nvPicPr>
        <p:blipFill>
          <a:blip r:embed="rId2"/>
          <a:srcRect/>
          <a:stretch>
            <a:fillRect/>
          </a:stretch>
        </p:blipFill>
        <p:spPr bwMode="auto">
          <a:xfrm>
            <a:off x="2286000" y="3276600"/>
            <a:ext cx="4648200" cy="2769140"/>
          </a:xfrm>
          <a:prstGeom prst="rect">
            <a:avLst/>
          </a:prstGeom>
          <a:noFill/>
          <a:ln w="9525">
            <a:noFill/>
            <a:miter lim="800000"/>
            <a:headEnd/>
            <a:tailEnd/>
          </a:ln>
        </p:spPr>
      </p:pic>
    </p:spTree>
    <p:extLst>
      <p:ext uri="{BB962C8B-B14F-4D97-AF65-F5344CB8AC3E}">
        <p14:creationId xmlns:p14="http://schemas.microsoft.com/office/powerpoint/2010/main" val="2835421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Vector </a:t>
            </a:r>
            <a:endParaRPr lang="en-US" dirty="0"/>
          </a:p>
        </p:txBody>
      </p:sp>
      <p:sp>
        <p:nvSpPr>
          <p:cNvPr id="3" name="Content Placeholder 2"/>
          <p:cNvSpPr>
            <a:spLocks noGrp="1"/>
          </p:cNvSpPr>
          <p:nvPr>
            <p:ph sz="quarter" idx="1"/>
          </p:nvPr>
        </p:nvSpPr>
        <p:spPr>
          <a:xfrm>
            <a:off x="381000" y="1447800"/>
            <a:ext cx="7543800" cy="4419600"/>
          </a:xfrm>
        </p:spPr>
        <p:txBody>
          <a:bodyPr>
            <a:normAutofit fontScale="92500" lnSpcReduction="10000"/>
          </a:bodyPr>
          <a:lstStyle/>
          <a:p>
            <a:pPr marL="274320" lvl="1" indent="0">
              <a:buNone/>
            </a:pPr>
            <a:r>
              <a:rPr lang="en-US" sz="2100" b="1" dirty="0" smtClean="0"/>
              <a:t>Depending on the exact timing of events, the following might happen</a:t>
            </a:r>
          </a:p>
          <a:p>
            <a:pPr lvl="2"/>
            <a:r>
              <a:rPr lang="en-US" sz="2200" dirty="0" smtClean="0"/>
              <a:t>Node B, upon hearing that E can be reached in 2 hops from C, concludes that it can reach E in 3 hops and advertises this to A</a:t>
            </a:r>
          </a:p>
          <a:p>
            <a:pPr lvl="2"/>
            <a:r>
              <a:rPr lang="en-US" sz="2200" dirty="0" smtClean="0"/>
              <a:t>Node A concludes that it can reach E in 4 hops and advertises this to C</a:t>
            </a:r>
          </a:p>
          <a:p>
            <a:pPr lvl="2"/>
            <a:r>
              <a:rPr lang="en-US" sz="2200" dirty="0" smtClean="0"/>
              <a:t>Node C concludes that it can </a:t>
            </a:r>
          </a:p>
          <a:p>
            <a:pPr marL="594360" lvl="2" indent="0">
              <a:buNone/>
            </a:pPr>
            <a:r>
              <a:rPr lang="en-US" sz="2200" dirty="0"/>
              <a:t> </a:t>
            </a:r>
            <a:r>
              <a:rPr lang="en-US" sz="2200" dirty="0" smtClean="0"/>
              <a:t>   reach E in 5 hops; and so on.</a:t>
            </a:r>
          </a:p>
          <a:p>
            <a:pPr lvl="2"/>
            <a:r>
              <a:rPr lang="en-US" sz="2200" dirty="0" smtClean="0"/>
              <a:t>This cycle stops only when the </a:t>
            </a:r>
          </a:p>
          <a:p>
            <a:pPr marL="594360" lvl="2" indent="0">
              <a:buNone/>
            </a:pPr>
            <a:r>
              <a:rPr lang="en-US" sz="2200" dirty="0"/>
              <a:t> </a:t>
            </a:r>
            <a:r>
              <a:rPr lang="en-US" sz="2200" dirty="0" smtClean="0"/>
              <a:t>  distances reach some number </a:t>
            </a:r>
          </a:p>
          <a:p>
            <a:pPr marL="594360" lvl="2" indent="0">
              <a:buNone/>
            </a:pPr>
            <a:r>
              <a:rPr lang="en-US" sz="2200" dirty="0"/>
              <a:t> </a:t>
            </a:r>
            <a:r>
              <a:rPr lang="en-US" sz="2200" dirty="0" smtClean="0"/>
              <a:t>  that is large enough to be considered </a:t>
            </a:r>
          </a:p>
          <a:p>
            <a:pPr marL="594360" lvl="2" indent="0">
              <a:buNone/>
            </a:pPr>
            <a:r>
              <a:rPr lang="en-US" sz="2200" dirty="0"/>
              <a:t> </a:t>
            </a:r>
            <a:r>
              <a:rPr lang="en-US" sz="2200" dirty="0" smtClean="0"/>
              <a:t>   infinite</a:t>
            </a:r>
          </a:p>
          <a:p>
            <a:pPr lvl="3"/>
            <a:r>
              <a:rPr lang="en-US" sz="1900" dirty="0" smtClean="0"/>
              <a:t>Count-to-Infinity Problem</a:t>
            </a:r>
          </a:p>
        </p:txBody>
      </p:sp>
      <p:pic>
        <p:nvPicPr>
          <p:cNvPr id="4" name="Picture 5" descr="f03-29-9780123850591 copy"/>
          <p:cNvPicPr>
            <a:picLocks noChangeAspect="1" noChangeArrowheads="1"/>
          </p:cNvPicPr>
          <p:nvPr/>
        </p:nvPicPr>
        <p:blipFill>
          <a:blip r:embed="rId2"/>
          <a:srcRect/>
          <a:stretch>
            <a:fillRect/>
          </a:stretch>
        </p:blipFill>
        <p:spPr bwMode="auto">
          <a:xfrm>
            <a:off x="5105400" y="3200400"/>
            <a:ext cx="3920836" cy="3124200"/>
          </a:xfrm>
          <a:prstGeom prst="rect">
            <a:avLst/>
          </a:prstGeom>
          <a:noFill/>
          <a:ln w="9525">
            <a:noFill/>
            <a:miter lim="800000"/>
            <a:headEnd/>
            <a:tailEnd/>
          </a:ln>
        </p:spPr>
      </p:pic>
    </p:spTree>
    <p:extLst>
      <p:ext uri="{BB962C8B-B14F-4D97-AF65-F5344CB8AC3E}">
        <p14:creationId xmlns:p14="http://schemas.microsoft.com/office/powerpoint/2010/main" val="104985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Count-to-infinity Problem</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400" dirty="0" smtClean="0"/>
              <a:t>Use some relatively small number as an approximation of infinity</a:t>
            </a:r>
          </a:p>
          <a:p>
            <a:pPr lvl="1">
              <a:lnSpc>
                <a:spcPct val="90000"/>
              </a:lnSpc>
            </a:pPr>
            <a:r>
              <a:rPr lang="en-US" sz="2100" dirty="0" smtClean="0"/>
              <a:t>For example, the maximum number of hops to get across a certain network is never going to be more than 16</a:t>
            </a:r>
          </a:p>
          <a:p>
            <a:pPr>
              <a:lnSpc>
                <a:spcPct val="90000"/>
              </a:lnSpc>
            </a:pPr>
            <a:r>
              <a:rPr lang="en-US" sz="2400" dirty="0" smtClean="0"/>
              <a:t>Split horizon</a:t>
            </a:r>
          </a:p>
          <a:p>
            <a:pPr lvl="1">
              <a:lnSpc>
                <a:spcPct val="90000"/>
              </a:lnSpc>
            </a:pPr>
            <a:r>
              <a:rPr lang="en-US" sz="2100" dirty="0" smtClean="0"/>
              <a:t>When a node sends a routing update to its neighbors, it does not send those routes it learned from each neighbor back to that neighbor</a:t>
            </a:r>
          </a:p>
          <a:p>
            <a:pPr lvl="1">
              <a:lnSpc>
                <a:spcPct val="90000"/>
              </a:lnSpc>
            </a:pPr>
            <a:r>
              <a:rPr lang="en-US" sz="2100" dirty="0" smtClean="0"/>
              <a:t>For example, if B has the route (E, 2, A) in its table, then it knows it must have learned this route from A, and so whenever B sends a routing update to A, it does not include the route (E, 2) in that update</a:t>
            </a:r>
          </a:p>
          <a:p>
            <a:endParaRPr lang="en-US" dirty="0"/>
          </a:p>
        </p:txBody>
      </p:sp>
    </p:spTree>
    <p:extLst>
      <p:ext uri="{BB962C8B-B14F-4D97-AF65-F5344CB8AC3E}">
        <p14:creationId xmlns:p14="http://schemas.microsoft.com/office/powerpoint/2010/main" val="331854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Internetwork</a:t>
            </a:r>
          </a:p>
        </p:txBody>
      </p:sp>
      <p:cxnSp>
        <p:nvCxnSpPr>
          <p:cNvPr id="8" name="Straight Connector 7"/>
          <p:cNvCxnSpPr/>
          <p:nvPr/>
        </p:nvCxnSpPr>
        <p:spPr>
          <a:xfrm rot="10800000">
            <a:off x="457200" y="5943600"/>
            <a:ext cx="449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953000" y="5943600"/>
            <a:ext cx="373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srcRect/>
          <a:stretch>
            <a:fillRect/>
          </a:stretch>
        </p:blipFill>
        <p:spPr bwMode="auto">
          <a:xfrm>
            <a:off x="1143000" y="1676400"/>
            <a:ext cx="6172200" cy="3200400"/>
          </a:xfrm>
          <a:prstGeom prst="rect">
            <a:avLst/>
          </a:prstGeom>
          <a:noFill/>
          <a:ln w="9525">
            <a:noFill/>
            <a:miter lim="800000"/>
            <a:headEnd/>
            <a:tailEnd/>
          </a:ln>
          <a:effectLst/>
        </p:spPr>
      </p:pic>
    </p:spTree>
    <p:extLst>
      <p:ext uri="{BB962C8B-B14F-4D97-AF65-F5344CB8AC3E}">
        <p14:creationId xmlns:p14="http://schemas.microsoft.com/office/powerpoint/2010/main" val="978025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Count-to-infinity Problem</a:t>
            </a:r>
            <a:endParaRPr lang="en-US" dirty="0"/>
          </a:p>
        </p:txBody>
      </p:sp>
      <p:sp>
        <p:nvSpPr>
          <p:cNvPr id="3" name="Content Placeholder 2"/>
          <p:cNvSpPr>
            <a:spLocks noGrp="1"/>
          </p:cNvSpPr>
          <p:nvPr>
            <p:ph sz="quarter" idx="1"/>
          </p:nvPr>
        </p:nvSpPr>
        <p:spPr/>
        <p:txBody>
          <a:bodyPr>
            <a:normAutofit/>
          </a:bodyPr>
          <a:lstStyle/>
          <a:p>
            <a:pPr algn="just">
              <a:lnSpc>
                <a:spcPct val="90000"/>
              </a:lnSpc>
            </a:pPr>
            <a:r>
              <a:rPr lang="en-US" sz="2800" dirty="0" smtClean="0"/>
              <a:t>Split horizon with poison reverse</a:t>
            </a:r>
          </a:p>
          <a:p>
            <a:pPr lvl="1" algn="just"/>
            <a:r>
              <a:rPr lang="en-US" sz="2400" dirty="0" smtClean="0"/>
              <a:t>B actually sends that back route to A, but it puts negative information in the route to ensure that A will not eventually use B to get to E</a:t>
            </a:r>
          </a:p>
          <a:p>
            <a:pPr lvl="1" algn="just"/>
            <a:r>
              <a:rPr lang="en-US" sz="2400" dirty="0" smtClean="0"/>
              <a:t>For example, B sends the route (E, ∞) to A</a:t>
            </a:r>
          </a:p>
          <a:p>
            <a:endParaRPr lang="en-US" dirty="0"/>
          </a:p>
        </p:txBody>
      </p:sp>
      <p:pic>
        <p:nvPicPr>
          <p:cNvPr id="4" name="Picture 5" descr="f03-29-9780123850591 copy"/>
          <p:cNvPicPr>
            <a:picLocks noChangeAspect="1" noChangeArrowheads="1"/>
          </p:cNvPicPr>
          <p:nvPr/>
        </p:nvPicPr>
        <p:blipFill>
          <a:blip r:embed="rId2"/>
          <a:srcRect/>
          <a:stretch>
            <a:fillRect/>
          </a:stretch>
        </p:blipFill>
        <p:spPr bwMode="auto">
          <a:xfrm>
            <a:off x="2438400" y="3505200"/>
            <a:ext cx="3920836" cy="2743200"/>
          </a:xfrm>
          <a:prstGeom prst="rect">
            <a:avLst/>
          </a:prstGeom>
          <a:noFill/>
          <a:ln w="9525">
            <a:noFill/>
            <a:miter lim="800000"/>
            <a:headEnd/>
            <a:tailEnd/>
          </a:ln>
        </p:spPr>
      </p:pic>
    </p:spTree>
    <p:extLst>
      <p:ext uri="{BB962C8B-B14F-4D97-AF65-F5344CB8AC3E}">
        <p14:creationId xmlns:p14="http://schemas.microsoft.com/office/powerpoint/2010/main" val="2430728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Internetwork</a:t>
            </a:r>
            <a:endParaRPr lang="en-US" dirty="0"/>
          </a:p>
        </p:txBody>
      </p:sp>
      <p:pic>
        <p:nvPicPr>
          <p:cNvPr id="4" name="Picture 2"/>
          <p:cNvPicPr>
            <a:picLocks noGrp="1" noChangeAspect="1" noChangeArrowheads="1"/>
          </p:cNvPicPr>
          <p:nvPr>
            <p:ph sz="quarter" idx="1"/>
          </p:nvPr>
        </p:nvPicPr>
        <p:blipFill>
          <a:blip r:embed="rId2"/>
          <a:srcRect/>
          <a:stretch>
            <a:fillRect/>
          </a:stretch>
        </p:blipFill>
        <p:spPr bwMode="auto">
          <a:xfrm>
            <a:off x="533400" y="2286000"/>
            <a:ext cx="8229600" cy="2590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Service Model</a:t>
            </a:r>
            <a:endParaRPr lang="en-US" dirty="0"/>
          </a:p>
        </p:txBody>
      </p:sp>
      <p:sp>
        <p:nvSpPr>
          <p:cNvPr id="3" name="Content Placeholder 2"/>
          <p:cNvSpPr>
            <a:spLocks noGrp="1"/>
          </p:cNvSpPr>
          <p:nvPr>
            <p:ph sz="quarter" idx="1"/>
          </p:nvPr>
        </p:nvSpPr>
        <p:spPr/>
        <p:txBody>
          <a:bodyPr/>
          <a:lstStyle/>
          <a:p>
            <a:r>
              <a:rPr lang="en-US" sz="2800" dirty="0" smtClean="0"/>
              <a:t>Packet Delivery Model</a:t>
            </a:r>
          </a:p>
          <a:p>
            <a:pPr lvl="1"/>
            <a:r>
              <a:rPr lang="en-US" sz="2400" dirty="0" smtClean="0"/>
              <a:t>Connectionless model for data delivery</a:t>
            </a:r>
          </a:p>
          <a:p>
            <a:pPr lvl="1"/>
            <a:r>
              <a:rPr lang="en-US" sz="2400" dirty="0" smtClean="0"/>
              <a:t>Best-effort delivery (unreliable service)</a:t>
            </a:r>
          </a:p>
          <a:p>
            <a:pPr lvl="2"/>
            <a:r>
              <a:rPr lang="en-US" dirty="0" smtClean="0"/>
              <a:t>packets are lost</a:t>
            </a:r>
          </a:p>
          <a:p>
            <a:pPr lvl="2"/>
            <a:r>
              <a:rPr lang="en-US" dirty="0" smtClean="0"/>
              <a:t>packets are delivered out of order</a:t>
            </a:r>
          </a:p>
          <a:p>
            <a:pPr lvl="2"/>
            <a:r>
              <a:rPr lang="en-US" dirty="0" smtClean="0"/>
              <a:t>duplicate copies of a packet are delivered</a:t>
            </a:r>
          </a:p>
          <a:p>
            <a:pPr lvl="2"/>
            <a:r>
              <a:rPr lang="en-US" dirty="0" smtClean="0"/>
              <a:t>packets can be delayed for a long time</a:t>
            </a:r>
          </a:p>
          <a:p>
            <a:pPr lvl="1"/>
            <a:r>
              <a:rPr lang="en-US" sz="2500" dirty="0" smtClean="0"/>
              <a:t>if something goes wrong and the packet gets lost, corrupted, misdelivered, or in any way fails to reach its intended destination, the network does nothing</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Format</a:t>
            </a:r>
            <a:endParaRPr lang="en-US" dirty="0"/>
          </a:p>
        </p:txBody>
      </p:sp>
      <p:sp>
        <p:nvSpPr>
          <p:cNvPr id="3" name="Content Placeholder 2"/>
          <p:cNvSpPr>
            <a:spLocks noGrp="1"/>
          </p:cNvSpPr>
          <p:nvPr>
            <p:ph sz="quarter" idx="1"/>
          </p:nvPr>
        </p:nvSpPr>
        <p:spPr>
          <a:xfrm>
            <a:off x="457200" y="1219200"/>
            <a:ext cx="3810000" cy="4937760"/>
          </a:xfrm>
        </p:spPr>
        <p:txBody>
          <a:bodyPr>
            <a:normAutofit/>
          </a:bodyPr>
          <a:lstStyle/>
          <a:p>
            <a:pPr lvl="1">
              <a:lnSpc>
                <a:spcPct val="90000"/>
              </a:lnSpc>
            </a:pPr>
            <a:r>
              <a:rPr lang="en-US" sz="1800" dirty="0" smtClean="0"/>
              <a:t>Version (4): currently 4</a:t>
            </a:r>
          </a:p>
          <a:p>
            <a:pPr lvl="1">
              <a:lnSpc>
                <a:spcPct val="90000"/>
              </a:lnSpc>
            </a:pPr>
            <a:r>
              <a:rPr lang="en-US" sz="1800" dirty="0" smtClean="0"/>
              <a:t>Hlen (4): number of 32-bit words in header</a:t>
            </a:r>
          </a:p>
          <a:p>
            <a:pPr lvl="1">
              <a:lnSpc>
                <a:spcPct val="90000"/>
              </a:lnSpc>
            </a:pPr>
            <a:r>
              <a:rPr lang="en-US" sz="1800" dirty="0" smtClean="0"/>
              <a:t>TOS (8): type of service (not widely used)</a:t>
            </a:r>
          </a:p>
          <a:p>
            <a:pPr lvl="1">
              <a:lnSpc>
                <a:spcPct val="90000"/>
              </a:lnSpc>
            </a:pPr>
            <a:r>
              <a:rPr lang="en-US" sz="1800" dirty="0" smtClean="0"/>
              <a:t>Length (16): number of bytes in this datagram</a:t>
            </a:r>
          </a:p>
          <a:p>
            <a:pPr lvl="1">
              <a:lnSpc>
                <a:spcPct val="90000"/>
              </a:lnSpc>
            </a:pPr>
            <a:r>
              <a:rPr lang="en-US" sz="1800" dirty="0" smtClean="0"/>
              <a:t>Ident (16): used by fragmentation</a:t>
            </a:r>
          </a:p>
          <a:p>
            <a:pPr lvl="1">
              <a:lnSpc>
                <a:spcPct val="90000"/>
              </a:lnSpc>
            </a:pPr>
            <a:r>
              <a:rPr lang="en-US" sz="1800" dirty="0" smtClean="0"/>
              <a:t>Flags/Offset (16): used by fragmentation</a:t>
            </a:r>
          </a:p>
          <a:p>
            <a:pPr lvl="1">
              <a:lnSpc>
                <a:spcPct val="90000"/>
              </a:lnSpc>
            </a:pPr>
            <a:r>
              <a:rPr lang="en-US" sz="1800" dirty="0" smtClean="0"/>
              <a:t>TTL (8): number of hops this datagram has traveled</a:t>
            </a:r>
          </a:p>
          <a:p>
            <a:pPr lvl="1">
              <a:lnSpc>
                <a:spcPct val="90000"/>
              </a:lnSpc>
            </a:pPr>
            <a:r>
              <a:rPr lang="en-US" sz="1800" dirty="0" smtClean="0"/>
              <a:t>Protocol (8): demux key (TCP=6, UDP=17)</a:t>
            </a:r>
          </a:p>
          <a:p>
            <a:pPr lvl="1">
              <a:lnSpc>
                <a:spcPct val="90000"/>
              </a:lnSpc>
            </a:pPr>
            <a:r>
              <a:rPr lang="en-US" sz="1800" dirty="0" smtClean="0"/>
              <a:t>Checksum (16): of the header only</a:t>
            </a:r>
          </a:p>
          <a:p>
            <a:pPr lvl="1">
              <a:lnSpc>
                <a:spcPct val="90000"/>
              </a:lnSpc>
            </a:pPr>
            <a:r>
              <a:rPr lang="en-US" sz="1800" dirty="0" smtClean="0"/>
              <a:t>DestAddr &amp; SrcAddr (32)</a:t>
            </a:r>
          </a:p>
          <a:p>
            <a:endParaRPr lang="en-US" dirty="0"/>
          </a:p>
        </p:txBody>
      </p:sp>
      <p:pic>
        <p:nvPicPr>
          <p:cNvPr id="4" name="Picture 5" descr="f03-16-9780123850591 copy"/>
          <p:cNvPicPr>
            <a:picLocks noChangeAspect="1" noChangeArrowheads="1"/>
          </p:cNvPicPr>
          <p:nvPr/>
        </p:nvPicPr>
        <p:blipFill>
          <a:blip r:embed="rId2"/>
          <a:srcRect/>
          <a:stretch>
            <a:fillRect/>
          </a:stretch>
        </p:blipFill>
        <p:spPr bwMode="auto">
          <a:xfrm>
            <a:off x="4932363" y="2205038"/>
            <a:ext cx="3889375"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and Reassembly</a:t>
            </a:r>
            <a:endParaRPr lang="en-US" dirty="0"/>
          </a:p>
        </p:txBody>
      </p:sp>
      <p:sp>
        <p:nvSpPr>
          <p:cNvPr id="3" name="Content Placeholder 2"/>
          <p:cNvSpPr>
            <a:spLocks noGrp="1"/>
          </p:cNvSpPr>
          <p:nvPr>
            <p:ph sz="quarter" idx="1"/>
          </p:nvPr>
        </p:nvSpPr>
        <p:spPr/>
        <p:txBody>
          <a:bodyPr>
            <a:normAutofit/>
          </a:bodyPr>
          <a:lstStyle/>
          <a:p>
            <a:pPr algn="just"/>
            <a:r>
              <a:rPr lang="en-US" dirty="0"/>
              <a:t>E</a:t>
            </a:r>
            <a:r>
              <a:rPr lang="en-US" dirty="0" smtClean="0"/>
              <a:t>ach network technology tends to have its own idea of how large a packet can be</a:t>
            </a:r>
          </a:p>
          <a:p>
            <a:pPr lvl="1"/>
            <a:r>
              <a:rPr lang="en-US" dirty="0" smtClean="0"/>
              <a:t>Ethernet can accept packets up to 1500 bytes long</a:t>
            </a:r>
          </a:p>
          <a:p>
            <a:pPr lvl="1"/>
            <a:r>
              <a:rPr lang="en-US" dirty="0" smtClean="0"/>
              <a:t>FDDI packets may be 4500 bytes </a:t>
            </a:r>
            <a:r>
              <a:rPr lang="en-US" dirty="0" smtClean="0"/>
              <a:t>long</a:t>
            </a:r>
          </a:p>
          <a:p>
            <a:pPr lvl="1"/>
            <a:r>
              <a:rPr lang="en-US" dirty="0"/>
              <a:t>ATM (asynchronous transfer mode) has a fixed MTU of 48 bytes </a:t>
            </a:r>
            <a:endParaRPr lang="en-US" dirty="0"/>
          </a:p>
          <a:p>
            <a:pPr lvl="1"/>
            <a:r>
              <a:rPr lang="en-US" dirty="0" smtClean="0"/>
              <a:t>PPP </a:t>
            </a:r>
            <a:r>
              <a:rPr lang="en-US" dirty="0"/>
              <a:t>(point-to-point protocol) has a negotiated MTU that is usually between 500 and 2000 bytes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and Reassembly</a:t>
            </a:r>
            <a:endParaRPr lang="en-US" dirty="0"/>
          </a:p>
        </p:txBody>
      </p:sp>
      <p:sp>
        <p:nvSpPr>
          <p:cNvPr id="3" name="Content Placeholder 2"/>
          <p:cNvSpPr>
            <a:spLocks noGrp="1"/>
          </p:cNvSpPr>
          <p:nvPr>
            <p:ph sz="quarter" idx="1"/>
          </p:nvPr>
        </p:nvSpPr>
        <p:spPr/>
        <p:txBody>
          <a:bodyPr/>
          <a:lstStyle/>
          <a:p>
            <a:r>
              <a:rPr lang="en-US" dirty="0"/>
              <a:t>Two choices for the IP service model:</a:t>
            </a:r>
          </a:p>
          <a:p>
            <a:pPr lvl="1" algn="just"/>
            <a:r>
              <a:rPr lang="en-US" dirty="0"/>
              <a:t>Make sure that all IP datagrams are small enough to fit inside one packet on any network technology</a:t>
            </a:r>
          </a:p>
          <a:p>
            <a:pPr lvl="1"/>
            <a:r>
              <a:rPr lang="en-US" dirty="0"/>
              <a:t>Provide a means by which packets can be fragmented and reassembled when they are too big to go over a given network </a:t>
            </a:r>
            <a:r>
              <a:rPr lang="en-US" dirty="0" smtClean="0"/>
              <a:t>technology</a:t>
            </a:r>
            <a:endParaRPr lang="en-US" dirty="0" smtClean="0"/>
          </a:p>
          <a:p>
            <a:pPr lvl="1">
              <a:buNone/>
            </a:pP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and Reassembly</a:t>
            </a:r>
            <a:endParaRPr lang="en-US" dirty="0"/>
          </a:p>
        </p:txBody>
      </p:sp>
      <p:sp>
        <p:nvSpPr>
          <p:cNvPr id="3" name="Content Placeholder 2"/>
          <p:cNvSpPr>
            <a:spLocks noGrp="1"/>
          </p:cNvSpPr>
          <p:nvPr>
            <p:ph sz="quarter" idx="1"/>
          </p:nvPr>
        </p:nvSpPr>
        <p:spPr/>
        <p:txBody>
          <a:bodyPr/>
          <a:lstStyle/>
          <a:p>
            <a:pPr algn="just"/>
            <a:r>
              <a:rPr lang="en-US" dirty="0" smtClean="0"/>
              <a:t>Maximum </a:t>
            </a:r>
            <a:r>
              <a:rPr lang="en-US" dirty="0" smtClean="0"/>
              <a:t>Transmission Unit (MTU)</a:t>
            </a:r>
          </a:p>
          <a:p>
            <a:pPr lvl="1" algn="just"/>
            <a:r>
              <a:rPr lang="en-US" dirty="0" smtClean="0"/>
              <a:t>The largest IP datagram that it can carry in a frame</a:t>
            </a:r>
          </a:p>
          <a:p>
            <a:pPr algn="just"/>
            <a:r>
              <a:rPr lang="en-US" dirty="0" smtClean="0"/>
              <a:t>Reasonable Choice of MTU</a:t>
            </a:r>
          </a:p>
          <a:p>
            <a:pPr lvl="1"/>
            <a:r>
              <a:rPr lang="en-US" dirty="0" smtClean="0"/>
              <a:t>MTU of the network to which the host is directly attached</a:t>
            </a:r>
          </a:p>
          <a:p>
            <a:pPr lvl="1">
              <a:buNone/>
            </a:pPr>
            <a:endParaRPr lang="en-US" dirty="0" smtClean="0"/>
          </a:p>
          <a:p>
            <a:pPr algn="just"/>
            <a:endParaRPr lang="en-US" dirty="0"/>
          </a:p>
        </p:txBody>
      </p:sp>
    </p:spTree>
    <p:extLst>
      <p:ext uri="{BB962C8B-B14F-4D97-AF65-F5344CB8AC3E}">
        <p14:creationId xmlns:p14="http://schemas.microsoft.com/office/powerpoint/2010/main" val="3486141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Ch.4 - Internetworking)">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(Ch.4 - Internetworking)</Template>
  <TotalTime>977</TotalTime>
  <Words>1366</Words>
  <Application>Microsoft Office PowerPoint</Application>
  <PresentationFormat>On-screen Show (4:3)</PresentationFormat>
  <Paragraphs>168</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Lecture (Ch.4 - Internetworking)</vt:lpstr>
      <vt:lpstr>Computer Networks – A Systems Approach </vt:lpstr>
      <vt:lpstr>Internetworking</vt:lpstr>
      <vt:lpstr>A Simple Internetwork</vt:lpstr>
      <vt:lpstr>A Simple Internetwork</vt:lpstr>
      <vt:lpstr>IP Service Model</vt:lpstr>
      <vt:lpstr>Packet Format</vt:lpstr>
      <vt:lpstr>Fragmentation and Reassembly</vt:lpstr>
      <vt:lpstr>Fragmentation and Reassembly</vt:lpstr>
      <vt:lpstr>Fragmentation and Reassembly</vt:lpstr>
      <vt:lpstr>Fragmentation Related Fields</vt:lpstr>
      <vt:lpstr>Fragmentation and Reassembly</vt:lpstr>
      <vt:lpstr>Fragmentation and Reassembly</vt:lpstr>
      <vt:lpstr>Fragmentation and Reassembly</vt:lpstr>
      <vt:lpstr>Fragmentation and Reassembly</vt:lpstr>
      <vt:lpstr>Routing</vt:lpstr>
      <vt:lpstr>Routing Table / Forwarding Table</vt:lpstr>
      <vt:lpstr>Routing Protocols</vt:lpstr>
      <vt:lpstr>Network as a Graph</vt:lpstr>
      <vt:lpstr>Network as a Graph</vt:lpstr>
      <vt:lpstr>Distance Vector </vt:lpstr>
      <vt:lpstr>Distance Vector </vt:lpstr>
      <vt:lpstr>Distance Vector </vt:lpstr>
      <vt:lpstr>Distance Vector </vt:lpstr>
      <vt:lpstr>Distance Vector </vt:lpstr>
      <vt:lpstr>Distance Vector </vt:lpstr>
      <vt:lpstr>Distance Vector </vt:lpstr>
      <vt:lpstr>Distance Vector </vt:lpstr>
      <vt:lpstr>Distance Vector </vt:lpstr>
      <vt:lpstr>Count-to-infinity Problem</vt:lpstr>
      <vt:lpstr>Count-to-infinity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 A Systems Approach</dc:title>
  <dc:creator>Yasir Salam</dc:creator>
  <cp:lastModifiedBy>Yasir Salam</cp:lastModifiedBy>
  <cp:revision>18</cp:revision>
  <dcterms:created xsi:type="dcterms:W3CDTF">2016-12-14T02:36:51Z</dcterms:created>
  <dcterms:modified xsi:type="dcterms:W3CDTF">2019-04-10T12:16:59Z</dcterms:modified>
</cp:coreProperties>
</file>